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9" r:id="rId3"/>
    <p:sldId id="371" r:id="rId4"/>
    <p:sldId id="360" r:id="rId5"/>
    <p:sldId id="361" r:id="rId6"/>
    <p:sldId id="362" r:id="rId7"/>
    <p:sldId id="363" r:id="rId8"/>
    <p:sldId id="364" r:id="rId9"/>
    <p:sldId id="368" r:id="rId10"/>
    <p:sldId id="365" r:id="rId11"/>
    <p:sldId id="369" r:id="rId12"/>
    <p:sldId id="366" r:id="rId13"/>
    <p:sldId id="367" r:id="rId14"/>
    <p:sldId id="370" r:id="rId15"/>
    <p:sldId id="372" r:id="rId16"/>
    <p:sldId id="26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9F3D3-B13B-4411-AA27-06135B6748E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CBA3C-9528-4207-8BFC-2D9C2CCC6B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66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FEEF-807A-471A-BFD6-1B6DEAE66A9A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9110F-C631-441C-B802-830969658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5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9110F-C631-441C-B802-830969658B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776C2D-4BC9-4B46-A940-1C14DBC9B852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606D3D-F184-4D1F-8F39-62C762ED5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5445224"/>
            <a:ext cx="7391400" cy="100811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д.п.н. , профессор  С.Е. Гришин,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начальник отдела библиографической информации и документационного обеспечения НИИТОН СГМУ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июнь 2020 г., Саратов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Юбилейный цикл «История в лицах и событиях: к 75-летию НИИТОН»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87624" y="3304220"/>
            <a:ext cx="7391400" cy="145065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b="1" dirty="0" smtClean="0"/>
              <a:t>НЕИЗВЕСТНЫЕ СТРАНИЦЫ  ИСТОРИИ ХИРУРГИИ ПОЗВОНОЧНИКА В САРАТОВЕ В 20-Х – 30-Х Г. ХХ ВЕКА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(по материалам государственных и ведомственных архивов)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С.Е. Гришин, В.Ю. Ульянов,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В.В. Островский, И.А. </a:t>
            </a:r>
            <a:r>
              <a:rPr lang="ru-RU" dirty="0" err="1" smtClean="0"/>
              <a:t>Норкин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26125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А.Я. Демидов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29850" y="1761800"/>
            <a:ext cx="2941500" cy="39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После избрания профессора А.Г. Елецкого заведующим кафедрой травматологии и ортопедии Киевского медицинского института</a:t>
            </a:r>
          </a:p>
          <a:p>
            <a:pPr>
              <a:buNone/>
            </a:pPr>
            <a:r>
              <a:rPr lang="ru-RU" dirty="0" smtClean="0"/>
              <a:t>    заведующим ортопедическим отделением Саратовского туберкулезного института стал его ученик Григорий Павлович Воскресенский, который продолжил работу по изучению костно-суставного </a:t>
            </a:r>
            <a:r>
              <a:rPr lang="ru-RU" dirty="0" smtClean="0"/>
              <a:t>туберкулеза и туберкулеза позвоночника.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Г.П. Воскресенский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J:\КНИГА 75 ЛЕТ\фото Воскресенский 30-е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6340" y="1447800"/>
            <a:ext cx="38085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972452" cy="53768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В 1937 году Г.П. Воскресенский успешно защитил кандидатскую диссертацию на тему: «Костно-суставной туберкулез у детей». </a:t>
            </a:r>
          </a:p>
          <a:p>
            <a:r>
              <a:rPr lang="ru-RU" dirty="0" smtClean="0"/>
              <a:t>     Диссертация объемом 288 страниц, состоящая из 3 разделов,  была основана на материалах Саратовского </a:t>
            </a:r>
            <a:r>
              <a:rPr lang="ru-RU" dirty="0" err="1" smtClean="0"/>
              <a:t>Тубинститута</a:t>
            </a:r>
            <a:r>
              <a:rPr lang="ru-RU" dirty="0" smtClean="0"/>
              <a:t>. В ней были обобщены все зарегистрированные случаи туберкулеза в Саратове за 16 лет, начиная с 1919 г.  Разбирая диссертацию, рецензенты профессор С.Р. Миротворцев, профессор Н.И. </a:t>
            </a:r>
            <a:r>
              <a:rPr lang="ru-RU" dirty="0" err="1" smtClean="0"/>
              <a:t>Краузе</a:t>
            </a:r>
            <a:r>
              <a:rPr lang="ru-RU" dirty="0" smtClean="0"/>
              <a:t> и доцент Л.И. Коробков, отметили: </a:t>
            </a:r>
          </a:p>
          <a:p>
            <a:r>
              <a:rPr lang="ru-RU" dirty="0" smtClean="0"/>
              <a:t>«За страницами диссертации виден весьма эрудированный, обладающий большим опытом, вдумчивый с критическим мышлением клиницист». </a:t>
            </a:r>
          </a:p>
          <a:p>
            <a:r>
              <a:rPr lang="ru-RU" dirty="0" smtClean="0"/>
              <a:t>Рецензенты сделали вывод, что работа обладает всеми элементами содержания скорее докторской, чем кандидатской диссертации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Ежегодно через ортопедическое отделение проходило свыше 300 больных.</a:t>
            </a:r>
          </a:p>
          <a:p>
            <a:r>
              <a:rPr lang="ru-RU" dirty="0" smtClean="0"/>
              <a:t>Ежегодно ортопедическую амбулаторию института посещало более  5000 человек.</a:t>
            </a:r>
          </a:p>
          <a:p>
            <a:r>
              <a:rPr lang="ru-RU" dirty="0" smtClean="0"/>
              <a:t>Ежегодно проводилось свыше 15 тысяч ортопедических процедур.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Ортопедическое отделение Саратовского туберкулезного института в 20-х -30-х гг. ХХ века стало центральным лечебным учреждением Нижнего Поволжья по проблемам костного </a:t>
            </a:r>
            <a:r>
              <a:rPr lang="ru-RU" dirty="0" smtClean="0"/>
              <a:t>туберкулеза и туберкулеза позвоночника.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1440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972452" cy="5376882"/>
          </a:xfrm>
        </p:spPr>
        <p:txBody>
          <a:bodyPr/>
          <a:lstStyle/>
          <a:p>
            <a:r>
              <a:rPr lang="ru-RU" dirty="0" smtClean="0"/>
              <a:t> 20 ноября  1924 года на базе бывшей больницы для туберкулезных больных был создан Саратовский государственный туберкулезный институт Народного комиссариата здравоохранения Российской Советской Федеративной Социалистической Республики, </a:t>
            </a:r>
          </a:p>
          <a:p>
            <a:pPr>
              <a:buNone/>
            </a:pPr>
            <a:r>
              <a:rPr lang="ru-RU" dirty="0" smtClean="0"/>
              <a:t>    в 1931 г. преобразованный в научно-исследовательский институт.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Крупнейшим подразделением института стало ортопедическое отделение – в нем работало 40 человек. </a:t>
            </a:r>
          </a:p>
          <a:p>
            <a:r>
              <a:rPr lang="ru-RU" dirty="0" smtClean="0"/>
              <a:t>Отделение было рассчитано на 60 коек.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858312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Здание, в котором располагалось ортопедическое отделение Туберкулезного института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(сейчас – городская поликлиника № 14)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0212" y="1747837"/>
            <a:ext cx="62007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01004" cy="12969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Профессор Александр Григорьевич Елецкий - заведующий ортопедическим отделением института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nmu.ua/wp-content/uploads/2016/04/Eletskiy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5005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Работая в Саратовском туберкулезном институте, А.Г. Елецкий первым в СССР в 1923-1925 гг. выполнил артропластику тазобедренного и коленного суставов у пациентов с туберкулезным поражением суставов </a:t>
            </a:r>
          </a:p>
          <a:p>
            <a:r>
              <a:rPr lang="ru-RU" dirty="0" smtClean="0"/>
              <a:t> К 1927 году Александр Григорьевич был признан одним из ведущих советских ортопедов. </a:t>
            </a:r>
          </a:p>
          <a:p>
            <a:r>
              <a:rPr lang="ru-RU" dirty="0" smtClean="0"/>
              <a:t>Он был приглашен в редакционную коллегию первого в СССР специализированного научного журнала «Ортопедия и травматология», который стал издаваться в Харькове.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8143932" cy="585791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Саратовский период исследований А.Г. Елецкого - одного из основоположников ортопедической службы в Украине - отмечен разработкой многих направлений, среди которых выделяется изучение костно-суставного </a:t>
            </a:r>
            <a:r>
              <a:rPr lang="ru-RU" dirty="0" smtClean="0"/>
              <a:t>туберкулеза, в том числе туберкулеза позвоночника. 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своих работах «Хирургический туберкулез» и «Артропластика при туберкулезе» он наметил границы консервативного и оперативного лечения костно-суставного </a:t>
            </a:r>
            <a:r>
              <a:rPr lang="ru-RU" dirty="0" smtClean="0"/>
              <a:t>туберкулеза и туберкулеза позвоночника, </a:t>
            </a:r>
            <a:r>
              <a:rPr lang="ru-RU" dirty="0" smtClean="0"/>
              <a:t>пришел к выводу о важности комплексной терапии при лечении данного заболевания.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Ученики А.Г. Елецкого </a:t>
            </a:r>
          </a:p>
          <a:p>
            <a:pPr algn="ctr">
              <a:buNone/>
            </a:pPr>
            <a:r>
              <a:rPr lang="ru-RU" dirty="0" smtClean="0"/>
              <a:t>А.Я. Демидов и Г.П. Воскресенский, </a:t>
            </a:r>
          </a:p>
          <a:p>
            <a:pPr marL="0" indent="0" algn="ctr">
              <a:buNone/>
            </a:pPr>
            <a:r>
              <a:rPr lang="ru-RU" dirty="0" smtClean="0"/>
              <a:t>ставшие впоследствии первыми ортопедами </a:t>
            </a:r>
            <a:r>
              <a:rPr lang="ru-RU" dirty="0" err="1" smtClean="0"/>
              <a:t>СарНИИТО</a:t>
            </a:r>
            <a:r>
              <a:rPr lang="ru-RU" dirty="0" smtClean="0"/>
              <a:t>, продолжили исследования в области хирургии позвоночника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Исследование проблем  хирургии позвоночника конца 20-х – начала 30-х гг.  связано с именем Алексея Яковлевича Демидова.</a:t>
            </a:r>
          </a:p>
          <a:p>
            <a:r>
              <a:rPr lang="ru-RU" dirty="0" smtClean="0"/>
              <a:t>В данный период он в соавторстве с учителем – профессором А.Г. Елецким – активно публикуется в ведущих ортопедических журналах страны по проблемам костно-суставного </a:t>
            </a:r>
            <a:r>
              <a:rPr lang="ru-RU" dirty="0" smtClean="0"/>
              <a:t>туберкулеза и туберкулеза позвоночника.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1286</TotalTime>
  <Words>567</Words>
  <Application>Microsoft Office PowerPoint</Application>
  <PresentationFormat>Экран (4:3)</PresentationFormat>
  <Paragraphs>40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Cambria</vt:lpstr>
      <vt:lpstr>Comic Sans MS</vt:lpstr>
      <vt:lpstr>Franklin Gothic Book</vt:lpstr>
      <vt:lpstr>Perpetua</vt:lpstr>
      <vt:lpstr>Wingdings 2</vt:lpstr>
      <vt:lpstr>Справедливость</vt:lpstr>
      <vt:lpstr>Юбилейный цикл «История в лицах и событиях: к 75-летию НИИТОН»</vt:lpstr>
      <vt:lpstr>Презентация PowerPoint</vt:lpstr>
      <vt:lpstr>Презентация PowerPoint</vt:lpstr>
      <vt:lpstr>Здание, в котором располагалось ортопедическое отделение Туберкулезного института  (сейчас – городская поликлиника № 14) </vt:lpstr>
      <vt:lpstr>Профессор Александр Григорьевич Елецкий - заведующий ортопедическим отделением института </vt:lpstr>
      <vt:lpstr>Презентация PowerPoint</vt:lpstr>
      <vt:lpstr>Презентация PowerPoint</vt:lpstr>
      <vt:lpstr>Презентация PowerPoint</vt:lpstr>
      <vt:lpstr>Презентация PowerPoint</vt:lpstr>
      <vt:lpstr>А.Я. Демидов</vt:lpstr>
      <vt:lpstr>Презентация PowerPoint</vt:lpstr>
      <vt:lpstr>Г.П. Воскресенский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СарНИИТО: борьба с травматизмом</dc:title>
  <dc:creator>Гришин С.Е.</dc:creator>
  <cp:lastModifiedBy>User145</cp:lastModifiedBy>
  <cp:revision>164</cp:revision>
  <cp:lastPrinted>2020-02-03T08:06:08Z</cp:lastPrinted>
  <dcterms:created xsi:type="dcterms:W3CDTF">2020-01-29T07:36:11Z</dcterms:created>
  <dcterms:modified xsi:type="dcterms:W3CDTF">2020-05-28T08:06:22Z</dcterms:modified>
</cp:coreProperties>
</file>