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328" r:id="rId2"/>
    <p:sldId id="263" r:id="rId3"/>
    <p:sldId id="264" r:id="rId4"/>
    <p:sldId id="261" r:id="rId5"/>
    <p:sldId id="303" r:id="rId6"/>
    <p:sldId id="329" r:id="rId7"/>
    <p:sldId id="304" r:id="rId8"/>
    <p:sldId id="330" r:id="rId9"/>
    <p:sldId id="331" r:id="rId10"/>
    <p:sldId id="333" r:id="rId11"/>
    <p:sldId id="334" r:id="rId12"/>
    <p:sldId id="335" r:id="rId13"/>
    <p:sldId id="349" r:id="rId14"/>
    <p:sldId id="336" r:id="rId15"/>
    <p:sldId id="337" r:id="rId16"/>
    <p:sldId id="350" r:id="rId17"/>
    <p:sldId id="265" r:id="rId18"/>
    <p:sldId id="339" r:id="rId19"/>
    <p:sldId id="338" r:id="rId20"/>
    <p:sldId id="309" r:id="rId21"/>
    <p:sldId id="351" r:id="rId22"/>
    <p:sldId id="352" r:id="rId23"/>
    <p:sldId id="340" r:id="rId24"/>
    <p:sldId id="341" r:id="rId25"/>
    <p:sldId id="342" r:id="rId26"/>
    <p:sldId id="343" r:id="rId27"/>
    <p:sldId id="348" r:id="rId28"/>
    <p:sldId id="346" r:id="rId29"/>
    <p:sldId id="347" r:id="rId30"/>
    <p:sldId id="345" r:id="rId31"/>
    <p:sldId id="32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B9C4E-84CE-40E4-8DAA-6F31A0CCAE2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8C1E-2BA1-4AB4-A36E-E6CF43F3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110F-C631-441C-B802-830969658B7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0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89583"/>
      </p:ext>
    </p:extLst>
  </p:cSld>
  <p:clrMapOvr>
    <a:masterClrMapping/>
  </p:clrMapOvr>
  <p:transition spd="slow" advTm="2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74245"/>
      </p:ext>
    </p:extLst>
  </p:cSld>
  <p:clrMapOvr>
    <a:masterClrMapping/>
  </p:clrMapOvr>
  <p:transition spd="slow" advTm="2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68030"/>
      </p:ext>
    </p:extLst>
  </p:cSld>
  <p:clrMapOvr>
    <a:masterClrMapping/>
  </p:clrMapOvr>
  <p:transition spd="slow" advTm="2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69930"/>
      </p:ext>
    </p:extLst>
  </p:cSld>
  <p:clrMapOvr>
    <a:masterClrMapping/>
  </p:clrMapOvr>
  <p:transition spd="slow" advTm="2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84887"/>
      </p:ext>
    </p:extLst>
  </p:cSld>
  <p:clrMapOvr>
    <a:masterClrMapping/>
  </p:clrMapOvr>
  <p:transition spd="slow" advTm="2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92836"/>
      </p:ext>
    </p:extLst>
  </p:cSld>
  <p:clrMapOvr>
    <a:masterClrMapping/>
  </p:clrMapOvr>
  <p:transition spd="slow" advTm="2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05443"/>
      </p:ext>
    </p:extLst>
  </p:cSld>
  <p:clrMapOvr>
    <a:masterClrMapping/>
  </p:clrMapOvr>
  <p:transition spd="slow" advTm="2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99302"/>
      </p:ext>
    </p:extLst>
  </p:cSld>
  <p:clrMapOvr>
    <a:masterClrMapping/>
  </p:clrMapOvr>
  <p:transition spd="slow" advTm="2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11158"/>
      </p:ext>
    </p:extLst>
  </p:cSld>
  <p:clrMapOvr>
    <a:masterClrMapping/>
  </p:clrMapOvr>
  <p:transition spd="slow" advTm="2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94913"/>
      </p:ext>
    </p:extLst>
  </p:cSld>
  <p:clrMapOvr>
    <a:masterClrMapping/>
  </p:clrMapOvr>
  <p:transition spd="slow" advTm="2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5654"/>
      </p:ext>
    </p:extLst>
  </p:cSld>
  <p:clrMapOvr>
    <a:masterClrMapping/>
  </p:clrMapOvr>
  <p:transition spd="slow" advTm="2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F8C7-7477-4BC5-B8C8-A08E512EBB6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504CD-6640-44E9-A05C-1422283F1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25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5445224"/>
            <a:ext cx="7391400" cy="100811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</a:rPr>
              <a:t>д.п.н</a:t>
            </a:r>
            <a:r>
              <a:rPr lang="ru-RU" b="1" dirty="0" smtClean="0">
                <a:solidFill>
                  <a:schemeClr val="tx1"/>
                </a:solidFill>
              </a:rPr>
              <a:t>., профессор С.Е.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Гришин,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начальник отдела библиографической информации и документационного обеспечения НИИТОН СГМУ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ноябрь 2020 г., Саратов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7557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Юбилейный цикл «История в лицах и событиях: к 75-летию НИИТОН»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3304220"/>
            <a:ext cx="7391400" cy="176785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К 75-летию со дня рождения заместителя директора НИИТОН СГМУ по общим вопросам Г.И. </a:t>
            </a:r>
            <a:r>
              <a:rPr lang="ru-RU" b="1" dirty="0" err="1" smtClean="0"/>
              <a:t>Чибрикова</a:t>
            </a:r>
            <a:endParaRPr lang="ru-RU" b="1" dirty="0" smtClean="0"/>
          </a:p>
          <a:p>
            <a:r>
              <a:rPr lang="ru-RU" dirty="0" smtClean="0"/>
              <a:t>С.Е. Гришин, В.Ю. Ульянов,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В.В. Островский, И.А. </a:t>
            </a:r>
            <a:r>
              <a:rPr lang="ru-RU" dirty="0" err="1" smtClean="0"/>
              <a:t>Норкин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61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Параллельно с учебой, Г.И. </a:t>
            </a:r>
            <a:r>
              <a:rPr lang="ru-RU" sz="2700" dirty="0" err="1" smtClean="0"/>
              <a:t>Чибриков</a:t>
            </a:r>
            <a:r>
              <a:rPr lang="ru-RU" sz="2700" dirty="0" smtClean="0"/>
              <a:t> работает на водных спасательных станциях Саратова, сначала в должности фельдшера, а затем врача.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Во время учебы в институте у него появился интерес к хирургии, определивший выбор судьбы молодого человека. </a:t>
            </a:r>
          </a:p>
          <a:p>
            <a:r>
              <a:rPr lang="ru-RU" dirty="0" smtClean="0"/>
              <a:t>Азы профессии он начал постигать в 3-й Советской больнице под руководством заведующего кафедрой факультетской хирургии Саратовского медицинского института профессора Константина Ивановича Мышкина.</a:t>
            </a:r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Профессор К.И. Мышкин – первый учитель Г.И. </a:t>
            </a:r>
            <a:r>
              <a:rPr lang="ru-RU" dirty="0" err="1" smtClean="0"/>
              <a:t>Чибрикова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2775" y="1986756"/>
            <a:ext cx="2838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9" y="709182"/>
            <a:ext cx="7222642" cy="54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357850"/>
          </a:xfrm>
        </p:spPr>
        <p:txBody>
          <a:bodyPr/>
          <a:lstStyle/>
          <a:p>
            <a:r>
              <a:rPr lang="ru-RU" dirty="0" smtClean="0"/>
              <a:t>После окончания института в 1976 г. Г.И. </a:t>
            </a:r>
            <a:r>
              <a:rPr lang="ru-RU" dirty="0" err="1" smtClean="0"/>
              <a:t>Чибриков</a:t>
            </a:r>
            <a:r>
              <a:rPr lang="ru-RU" dirty="0" smtClean="0"/>
              <a:t> был направлен на работу в </a:t>
            </a:r>
            <a:r>
              <a:rPr lang="ru-RU" dirty="0" err="1" smtClean="0"/>
              <a:t>СарНИИТО</a:t>
            </a:r>
            <a:r>
              <a:rPr lang="ru-RU" dirty="0" smtClean="0"/>
              <a:t>, с которым судьба связала его более чем на 40 лет.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Г.И. </a:t>
            </a:r>
            <a:r>
              <a:rPr lang="ru-RU" dirty="0" err="1" smtClean="0"/>
              <a:t>Чибриков</a:t>
            </a:r>
            <a:r>
              <a:rPr lang="ru-RU" dirty="0" smtClean="0"/>
              <a:t> был принят на работу врачом травматологом-ортопедом в отделение острой травмы, возглавляемое профессором А.М. </a:t>
            </a:r>
            <a:r>
              <a:rPr lang="ru-RU" dirty="0" err="1" smtClean="0"/>
              <a:t>Косицыной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Профессор А.М. </a:t>
            </a:r>
            <a:r>
              <a:rPr lang="ru-RU" sz="3600" dirty="0" err="1" smtClean="0"/>
              <a:t>Косицына</a:t>
            </a:r>
            <a:r>
              <a:rPr lang="ru-RU" sz="3600" dirty="0" smtClean="0"/>
              <a:t> – наставник Геннадия Ивановича в травматологии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819"/>
            <a:ext cx="3357586" cy="46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34158"/>
            <a:ext cx="4269004" cy="569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214554"/>
            <a:ext cx="4857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 годы своей хирургической карьеры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Г.И. </a:t>
            </a:r>
            <a:r>
              <a:rPr lang="ru-RU" sz="2400" b="1" dirty="0" err="1" smtClean="0">
                <a:solidFill>
                  <a:srgbClr val="FF0000"/>
                </a:solidFill>
              </a:rPr>
              <a:t>Чибриковым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было прооперировано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свыше 10 тысяч больных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1304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Г.И. </a:t>
            </a:r>
            <a:r>
              <a:rPr lang="ru-RU" sz="2700" dirty="0" err="1" smtClean="0"/>
              <a:t>Чибриков</a:t>
            </a:r>
            <a:r>
              <a:rPr lang="ru-RU" sz="2700" dirty="0" smtClean="0"/>
              <a:t> проводит операцию остеосинтеза по поводу </a:t>
            </a:r>
            <a:r>
              <a:rPr lang="ru-RU" sz="2700" dirty="0" err="1" smtClean="0"/>
              <a:t>двухлодыжечного</a:t>
            </a:r>
            <a:r>
              <a:rPr lang="ru-RU" sz="2700" dirty="0" smtClean="0"/>
              <a:t> перелома с повреждением синдесмоза, 1983 год</a:t>
            </a:r>
            <a:endParaRPr lang="ru-RU" sz="2700" dirty="0"/>
          </a:p>
        </p:txBody>
      </p:sp>
      <p:pic>
        <p:nvPicPr>
          <p:cNvPr id="4" name="Содержимое 3" descr="M:\статьи\Чибриков\100CANON\3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032303"/>
            <a:ext cx="2743200" cy="36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Г.И. </a:t>
            </a:r>
            <a:r>
              <a:rPr lang="ru-RU" dirty="0" err="1" smtClean="0"/>
              <a:t>Чибриковым</a:t>
            </a:r>
            <a:r>
              <a:rPr lang="ru-RU" dirty="0" smtClean="0"/>
              <a:t> были предложены новации в методе остеосинтеза при переломах костей голени в нижней трети, в частности стяжка синдесмоза голеностопного сустава, что позволило сократить пребывание больных в стационаре, снизило количество неудовлетворительных результатов.</a:t>
            </a:r>
          </a:p>
          <a:p>
            <a:r>
              <a:rPr lang="ru-RU" dirty="0" smtClean="0"/>
              <a:t>Разработанные Г.И. </a:t>
            </a:r>
            <a:r>
              <a:rPr lang="ru-RU" dirty="0" err="1" smtClean="0"/>
              <a:t>Чибриковым</a:t>
            </a:r>
            <a:r>
              <a:rPr lang="ru-RU" dirty="0" smtClean="0"/>
              <a:t> методы были широко внедрены в субъектах Российской Федерации, которые курировал </a:t>
            </a:r>
            <a:r>
              <a:rPr lang="ru-RU" dirty="0" err="1" smtClean="0"/>
              <a:t>СарНИИТО</a:t>
            </a:r>
            <a:r>
              <a:rPr lang="ru-RU" dirty="0" smtClean="0"/>
              <a:t>, и получили отражение в научных публикациях. </a:t>
            </a:r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98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780928"/>
            <a:ext cx="4896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ЮБИЛЕЙ ПОЧЕТНОГО ДИРЕКТОРА НИИТОН СГМУ Г.И. ЧИБРИКОВА</a:t>
            </a:r>
          </a:p>
          <a:p>
            <a:pPr algn="ctr"/>
            <a:r>
              <a:rPr lang="ru-RU" sz="3600" b="1" dirty="0" smtClean="0"/>
              <a:t>2020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99502562"/>
      </p:ext>
    </p:extLst>
  </p:cSld>
  <p:clrMapOvr>
    <a:masterClrMapping/>
  </p:clrMapOvr>
  <p:transition spd="slow" advTm="1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5400" dirty="0" smtClean="0"/>
              <a:t>В пятницу, 13 октября </a:t>
            </a:r>
          </a:p>
          <a:p>
            <a:pPr fontAlgn="base">
              <a:buNone/>
            </a:pPr>
            <a:r>
              <a:rPr lang="ru-RU" sz="5400" dirty="0" smtClean="0"/>
              <a:t> 1989 г., через 13 лет после поступления на работу в институт, Геннадий </a:t>
            </a:r>
            <a:r>
              <a:rPr lang="ru-RU" sz="5400" dirty="0" err="1" smtClean="0"/>
              <a:t>Чибриков</a:t>
            </a:r>
            <a:r>
              <a:rPr lang="ru-RU" sz="5400" dirty="0" smtClean="0"/>
              <a:t> был назначен на должность главного врача.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78893470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Г.И. </a:t>
            </a:r>
            <a:r>
              <a:rPr lang="ru-RU" sz="3200" dirty="0" err="1" smtClean="0"/>
              <a:t>Чибриков</a:t>
            </a:r>
            <a:r>
              <a:rPr lang="ru-RU" sz="3200" dirty="0" smtClean="0"/>
              <a:t> с директором </a:t>
            </a:r>
            <a:r>
              <a:rPr lang="ru-RU" sz="3200" dirty="0" err="1" smtClean="0"/>
              <a:t>СарНИИТО</a:t>
            </a:r>
            <a:r>
              <a:rPr lang="ru-RU" sz="3200" dirty="0" smtClean="0"/>
              <a:t> профессором И.И. </a:t>
            </a:r>
            <a:r>
              <a:rPr lang="ru-RU" sz="3200" dirty="0" err="1" smtClean="0"/>
              <a:t>Жаденовым</a:t>
            </a:r>
            <a:endParaRPr lang="ru-RU" sz="3200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Г.И. </a:t>
            </a:r>
            <a:r>
              <a:rPr lang="ru-RU" dirty="0" err="1" smtClean="0"/>
              <a:t>Чибриков</a:t>
            </a:r>
            <a:r>
              <a:rPr lang="ru-RU" dirty="0" smtClean="0"/>
              <a:t> с ветеранами </a:t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горбачевский период новейшей истории России было много новаций, одна из которых заключалась в прямых выборах руководителей трудовых коллективов. </a:t>
            </a:r>
          </a:p>
          <a:p>
            <a:r>
              <a:rPr lang="ru-RU" dirty="0" smtClean="0"/>
              <a:t>27 марта 1990 г. в </a:t>
            </a:r>
            <a:r>
              <a:rPr lang="ru-RU" dirty="0" err="1" smtClean="0"/>
              <a:t>СарНИИТО</a:t>
            </a:r>
            <a:r>
              <a:rPr lang="ru-RU" dirty="0" smtClean="0"/>
              <a:t> состоялись выборы главного врача – коллектив института эту должность доверил Г.И. </a:t>
            </a:r>
            <a:r>
              <a:rPr lang="ru-RU" dirty="0" err="1" smtClean="0"/>
              <a:t>Чибрикову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Главным врачом института Геннадий Иванович проработал 29 лет. </a:t>
            </a:r>
          </a:p>
          <a:p>
            <a:r>
              <a:rPr lang="ru-RU" dirty="0" smtClean="0"/>
              <a:t>Во всей 75-летней истории НИИТОН СГМУ он остается единственным руководителем института, выбранным коллективом.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Г.И. </a:t>
            </a:r>
            <a:r>
              <a:rPr lang="ru-RU" sz="2400" dirty="0" err="1" smtClean="0"/>
              <a:t>Чибриков</a:t>
            </a:r>
            <a:r>
              <a:rPr lang="ru-RU" sz="2400" dirty="0" smtClean="0"/>
              <a:t> в качестве главного врача контролирует ход операции </a:t>
            </a:r>
            <a:r>
              <a:rPr lang="ru-RU" sz="2400" dirty="0" err="1" smtClean="0"/>
              <a:t>эндопротезирования</a:t>
            </a:r>
            <a:r>
              <a:rPr lang="ru-RU" sz="2400" dirty="0" smtClean="0"/>
              <a:t> тазобедренного сустава, </a:t>
            </a:r>
            <a:br>
              <a:rPr lang="ru-RU" sz="2400" dirty="0" smtClean="0"/>
            </a:br>
            <a:r>
              <a:rPr lang="ru-RU" sz="2400" dirty="0" smtClean="0"/>
              <a:t>2006 год. </a:t>
            </a:r>
            <a:endParaRPr lang="ru-RU" sz="2400" dirty="0"/>
          </a:p>
        </p:txBody>
      </p:sp>
      <p:pic>
        <p:nvPicPr>
          <p:cNvPr id="4" name="Содержимое 3" descr="M:\статьи\Чибриков\100CANON\4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143116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главным врачом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Инициатором внедрения новых методик и технологий и его активным участником был главный врач Г.И. </a:t>
            </a:r>
            <a:r>
              <a:rPr lang="ru-RU" dirty="0" err="1" smtClean="0"/>
              <a:t>Чибриков</a:t>
            </a:r>
            <a:r>
              <a:rPr lang="ru-RU" dirty="0" smtClean="0"/>
              <a:t>. Эти новшества существенно улучшили качество хирургического лечения ортопедических и нейрохирургических больных.</a:t>
            </a:r>
          </a:p>
          <a:p>
            <a:r>
              <a:rPr lang="ru-RU" dirty="0" smtClean="0"/>
              <a:t>Благодаря позиции руководства института и лично главного врача, был сделан акцент на переход от консервативных методов лечения, требующих значительных сроков пребывания пациентов в стационаре, к хирургическим, с последующей реабилитацией больных в амбулаторных условиях. </a:t>
            </a:r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главным врачом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Весомый вклад внес Г.И. </a:t>
            </a:r>
            <a:r>
              <a:rPr lang="ru-RU" dirty="0" err="1" smtClean="0"/>
              <a:t>Чибриков</a:t>
            </a:r>
            <a:r>
              <a:rPr lang="ru-RU" dirty="0" smtClean="0"/>
              <a:t> и в модернизацию оборудования. В различные годы были приобретены современные средства диагностики и лечения больных </a:t>
            </a:r>
            <a:r>
              <a:rPr lang="ru-RU" dirty="0" err="1" smtClean="0"/>
              <a:t>травматолого-ортопедического</a:t>
            </a:r>
            <a:r>
              <a:rPr lang="ru-RU" dirty="0" smtClean="0"/>
              <a:t> и нейрохирургического профилей. Некоторые из этих приобретений были в числе первых в регионе. </a:t>
            </a:r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043890" cy="53403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Геннадий Иванович </a:t>
            </a:r>
            <a:r>
              <a:rPr lang="ru-RU" dirty="0" err="1" smtClean="0"/>
              <a:t>Чибриков</a:t>
            </a:r>
            <a:r>
              <a:rPr lang="ru-RU" dirty="0" smtClean="0"/>
              <a:t> – воплощение триединства качеств государственника: в нем сосуществуют профессионализм травматолога-ортопеда, смелость, инициативность, коммуникабельность организатора здравоохранения и грамотность хозяйственника. </a:t>
            </a:r>
          </a:p>
          <a:p>
            <a:r>
              <a:rPr lang="ru-RU" dirty="0" smtClean="0"/>
              <a:t>Именно эти качества позволили ему эффективно организовать работу института в условиях экономически сложных лет жизни страны и способствовать повышению качества лечебной и научной деятельности учреждения в период модернизации системы здравоохранения государства.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7422" y="185736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Вклад Г.И. </a:t>
            </a:r>
            <a:r>
              <a:rPr lang="ru-RU" dirty="0" err="1" smtClean="0"/>
              <a:t>Чибрикова</a:t>
            </a:r>
            <a:r>
              <a:rPr lang="ru-RU" dirty="0" smtClean="0"/>
              <a:t> в развитие отечественной травматологии был по достоинству отмечен государственными наградами: в 1991 г. он был удостоен нагрудного значка «Отличнику здравоохранения», в 1999 г. – почетного звания «Заслуженный врач Российской Федерации», в 2000 г. – Почетного знака Губернатора Саратовской области «За милосердие и благотворительность».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81304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46" y="2071678"/>
            <a:ext cx="464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2005 г. Г.И. </a:t>
            </a:r>
            <a:r>
              <a:rPr lang="ru-RU" dirty="0" err="1" smtClean="0"/>
              <a:t>Чибриков</a:t>
            </a:r>
            <a:r>
              <a:rPr lang="ru-RU" dirty="0" smtClean="0"/>
              <a:t> стал кавалером ордена Почета. </a:t>
            </a:r>
          </a:p>
          <a:p>
            <a:r>
              <a:rPr lang="ru-RU" dirty="0" smtClean="0"/>
              <a:t>За выдающиеся заслуги в организации и развитии регионального здравоохранения ему присвоены звания</a:t>
            </a:r>
          </a:p>
          <a:p>
            <a:r>
              <a:rPr lang="ru-RU" dirty="0" smtClean="0"/>
              <a:t> «Почетный гражданин» </a:t>
            </a:r>
            <a:r>
              <a:rPr lang="ru-RU" dirty="0" err="1" smtClean="0"/>
              <a:t>Турковского</a:t>
            </a:r>
            <a:r>
              <a:rPr lang="ru-RU" dirty="0" smtClean="0"/>
              <a:t> и </a:t>
            </a:r>
            <a:r>
              <a:rPr lang="ru-RU" dirty="0" err="1" smtClean="0"/>
              <a:t>Балтайского</a:t>
            </a:r>
            <a:r>
              <a:rPr lang="ru-RU" dirty="0" smtClean="0"/>
              <a:t> районов Саратовской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81304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75 лет </a:t>
            </a:r>
          </a:p>
          <a:p>
            <a:pPr marL="0" indent="0" algn="ctr">
              <a:buNone/>
            </a:pPr>
            <a:r>
              <a:rPr lang="ru-RU" sz="9600" dirty="0" smtClean="0"/>
              <a:t>СО ДНЯ РОЖДЕНИЯ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9551240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1714488"/>
            <a:ext cx="4857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Новым свидетельством признания  заслуг     Г.И. </a:t>
            </a:r>
            <a:r>
              <a:rPr lang="ru-RU" sz="2400" dirty="0" err="1" smtClean="0"/>
              <a:t>Чибрикова</a:t>
            </a:r>
            <a:r>
              <a:rPr lang="ru-RU" sz="2400" dirty="0" smtClean="0"/>
              <a:t> в области травматологии и ортопедии стало присвоение ему в 2019 г. решением Ученого совета Саратовского государственного медицинского университета им. В.И. Разумовского звания «Почетный директор НИИТОН СГМУ».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1304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98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214422"/>
            <a:ext cx="2168144" cy="38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9014320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инь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98" y="0"/>
            <a:ext cx="919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52238"/>
            <a:ext cx="3643338" cy="335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9717768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dirty="0" smtClean="0"/>
              <a:t>Геннадий Иванович </a:t>
            </a:r>
            <a:r>
              <a:rPr lang="ru-RU" sz="4800" dirty="0" err="1" smtClean="0"/>
              <a:t>Чибриков</a:t>
            </a:r>
            <a:r>
              <a:rPr lang="ru-RU" sz="4800" dirty="0" smtClean="0"/>
              <a:t> родился в 1945 году в селе </a:t>
            </a:r>
            <a:r>
              <a:rPr lang="ru-RU" sz="4800" dirty="0" err="1" smtClean="0"/>
              <a:t>Марьино</a:t>
            </a:r>
            <a:r>
              <a:rPr lang="ru-RU" sz="4800" dirty="0" smtClean="0"/>
              <a:t> </a:t>
            </a:r>
            <a:r>
              <a:rPr lang="ru-RU" sz="4800" dirty="0" err="1" smtClean="0"/>
              <a:t>Турковского</a:t>
            </a:r>
            <a:r>
              <a:rPr lang="ru-RU" sz="4800" dirty="0" smtClean="0"/>
              <a:t> района Саратовской области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56172708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статьи\Чибриков\100CANON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7718" y="823228"/>
            <a:ext cx="6922585" cy="51919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1966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000" dirty="0" smtClean="0"/>
              <a:t>Работа в медицине началась для    Г.И. </a:t>
            </a:r>
            <a:r>
              <a:rPr lang="ru-RU" sz="6000" dirty="0" err="1" smtClean="0"/>
              <a:t>Чибрикова</a:t>
            </a:r>
            <a:r>
              <a:rPr lang="ru-RU" sz="6000" dirty="0" smtClean="0"/>
              <a:t> </a:t>
            </a:r>
          </a:p>
          <a:p>
            <a:pPr marL="0" indent="0" algn="ctr">
              <a:buNone/>
            </a:pPr>
            <a:r>
              <a:rPr lang="ru-RU" sz="6000" dirty="0" smtClean="0"/>
              <a:t>в 1966 г. с должности заведующего </a:t>
            </a:r>
            <a:r>
              <a:rPr lang="ru-RU" sz="6000" dirty="0" err="1" smtClean="0"/>
              <a:t>Боцмановским</a:t>
            </a:r>
            <a:r>
              <a:rPr lang="ru-RU" sz="6000" dirty="0" smtClean="0"/>
              <a:t> медицинским пунктом </a:t>
            </a:r>
            <a:r>
              <a:rPr lang="ru-RU" sz="6000" dirty="0" err="1" smtClean="0"/>
              <a:t>Турковской</a:t>
            </a:r>
            <a:r>
              <a:rPr lang="ru-RU" sz="6000" dirty="0" smtClean="0"/>
              <a:t> районной больницы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40580064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СЛУЖБА В СОВЕТСКОЙ АРМИИ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Учеба в Саратовском </a:t>
            </a:r>
            <a:br>
              <a:rPr lang="ru-RU" b="1" dirty="0" smtClean="0"/>
            </a:br>
            <a:r>
              <a:rPr lang="ru-RU" b="1" dirty="0" smtClean="0"/>
              <a:t>медицинском институте</a:t>
            </a:r>
            <a:endParaRPr lang="ru-RU" b="1" dirty="0"/>
          </a:p>
        </p:txBody>
      </p:sp>
      <p:pic>
        <p:nvPicPr>
          <p:cNvPr id="4098" name="Picture 2" descr="M:\статьи\Чибриков\100CANON\13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725</Words>
  <Application>Microsoft Office PowerPoint</Application>
  <PresentationFormat>Экран (4:3)</PresentationFormat>
  <Paragraphs>58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2</vt:lpstr>
      <vt:lpstr>Тема Office</vt:lpstr>
      <vt:lpstr>Юбилейный цикл «История в лицах и событиях: к 75-летию НИИТОН»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1966</vt:lpstr>
      <vt:lpstr>СЛУЖБА В СОВЕТСКОЙ АРМИИ</vt:lpstr>
      <vt:lpstr>Учеба в Саратовском  медицинском институте</vt:lpstr>
      <vt:lpstr>  Параллельно с учебой, Г.И. Чибриков работает на водных спасательных станциях Саратова, сначала в должности фельдшера, а затем врача. </vt:lpstr>
      <vt:lpstr>Презентация PowerPoint</vt:lpstr>
      <vt:lpstr>Профессор К.И. Мышкин – первый учитель Г.И. Чибрикова</vt:lpstr>
      <vt:lpstr>Презентация PowerPoint</vt:lpstr>
      <vt:lpstr>Презентация PowerPoint</vt:lpstr>
      <vt:lpstr>Профессор А.М. Косицына – наставник Геннадия Ивановича в травматологии</vt:lpstr>
      <vt:lpstr>Презентация PowerPoint</vt:lpstr>
      <vt:lpstr>Презентация PowerPoint</vt:lpstr>
      <vt:lpstr>Г.И. Чибриков проводит операцию остеосинтеза по поводу двухлодыжечного перелома с повреждением синдесмоза, 1983 год</vt:lpstr>
      <vt:lpstr>Научная работа</vt:lpstr>
      <vt:lpstr>1989</vt:lpstr>
      <vt:lpstr>Г.И. Чибриков с директором СарНИИТО профессором И.И. Жаденовым</vt:lpstr>
      <vt:lpstr>Г.И. Чибриков с ветеранами  Великой Отечественной войны</vt:lpstr>
      <vt:lpstr>Презентация PowerPoint</vt:lpstr>
      <vt:lpstr>Г.И. Чибриков в качестве главного врача контролирует ход операции эндопротезирования тазобедренного сустава,  2006 год. </vt:lpstr>
      <vt:lpstr>Работа главным врачом</vt:lpstr>
      <vt:lpstr>Работа главным врачом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 ПРОФЕССОРА а.п. БАРАБАША</dc:title>
  <dc:creator>user</dc:creator>
  <cp:lastModifiedBy>Учетная запись Майкрософт</cp:lastModifiedBy>
  <cp:revision>46</cp:revision>
  <dcterms:created xsi:type="dcterms:W3CDTF">2019-09-24T07:23:30Z</dcterms:created>
  <dcterms:modified xsi:type="dcterms:W3CDTF">2020-12-03T10:40:41Z</dcterms:modified>
</cp:coreProperties>
</file>