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92" r:id="rId3"/>
  </p:sldMasterIdLst>
  <p:notesMasterIdLst>
    <p:notesMasterId r:id="rId21"/>
  </p:notesMasterIdLst>
  <p:sldIdLst>
    <p:sldId id="256" r:id="rId4"/>
    <p:sldId id="330" r:id="rId5"/>
    <p:sldId id="345" r:id="rId6"/>
    <p:sldId id="344" r:id="rId7"/>
    <p:sldId id="274" r:id="rId8"/>
    <p:sldId id="346" r:id="rId9"/>
    <p:sldId id="351" r:id="rId10"/>
    <p:sldId id="352" r:id="rId11"/>
    <p:sldId id="353" r:id="rId12"/>
    <p:sldId id="354" r:id="rId13"/>
    <p:sldId id="356" r:id="rId14"/>
    <p:sldId id="340" r:id="rId15"/>
    <p:sldId id="314" r:id="rId16"/>
    <p:sldId id="305" r:id="rId17"/>
    <p:sldId id="347" r:id="rId18"/>
    <p:sldId id="357" r:id="rId19"/>
    <p:sldId id="348" r:id="rId20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72" autoAdjust="0"/>
    <p:restoredTop sz="86323" autoAdjust="0"/>
  </p:normalViewPr>
  <p:slideViewPr>
    <p:cSldViewPr>
      <p:cViewPr varScale="1">
        <p:scale>
          <a:sx n="100" d="100"/>
          <a:sy n="100" d="100"/>
        </p:scale>
        <p:origin x="2082" y="90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F3B041-600C-4B1A-B603-5006F960899A}" type="doc">
      <dgm:prSet loTypeId="urn:microsoft.com/office/officeart/2008/layout/NameandTitleOrganizational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512F81D-EF7E-4C9D-8ABF-5B7CDD5F17AF}">
      <dgm:prSet phldrT="[Текст]" custT="1"/>
      <dgm:spPr/>
      <dgm:t>
        <a:bodyPr/>
        <a:lstStyle/>
        <a:p>
          <a:r>
            <a:rPr lang="ru-RU" sz="2000" dirty="0"/>
            <a:t>Директор</a:t>
          </a:r>
        </a:p>
      </dgm:t>
    </dgm:pt>
    <dgm:pt modelId="{FCE8AA91-0EB9-4061-9B1B-1BFB883E5033}" type="parTrans" cxnId="{84D7C5E6-E3AA-44DB-819E-9CE83DA63846}">
      <dgm:prSet/>
      <dgm:spPr/>
      <dgm:t>
        <a:bodyPr/>
        <a:lstStyle/>
        <a:p>
          <a:endParaRPr lang="ru-RU" sz="700"/>
        </a:p>
      </dgm:t>
    </dgm:pt>
    <dgm:pt modelId="{082DE329-08E3-4010-A877-5704E810CF49}" type="sibTrans" cxnId="{84D7C5E6-E3AA-44DB-819E-9CE83DA63846}">
      <dgm:prSet custT="1"/>
      <dgm:spPr/>
      <dgm:t>
        <a:bodyPr/>
        <a:lstStyle/>
        <a:p>
          <a:r>
            <a:rPr lang="ru-RU" sz="900"/>
            <a:t>к.м.н. Островский В.В.</a:t>
          </a:r>
        </a:p>
      </dgm:t>
    </dgm:pt>
    <dgm:pt modelId="{AF7F9B2B-9C69-4A25-A62B-19CF0E423850}" type="asst">
      <dgm:prSet phldrT="[Текст]" custT="1"/>
      <dgm:spPr/>
      <dgm:t>
        <a:bodyPr/>
        <a:lstStyle/>
        <a:p>
          <a:r>
            <a:rPr lang="ru-RU" sz="1200" dirty="0"/>
            <a:t>Заместитель директора по научной и инновационной деятельности</a:t>
          </a:r>
        </a:p>
      </dgm:t>
    </dgm:pt>
    <dgm:pt modelId="{93952835-0E28-4006-9D25-3594A460750A}" type="parTrans" cxnId="{49088CD9-1FC7-4FE5-9BEF-0E858267C5FB}">
      <dgm:prSet/>
      <dgm:spPr>
        <a:ln>
          <a:solidFill>
            <a:schemeClr val="bg1"/>
          </a:solidFill>
        </a:ln>
      </dgm:spPr>
      <dgm:t>
        <a:bodyPr/>
        <a:lstStyle/>
        <a:p>
          <a:endParaRPr lang="ru-RU" sz="700"/>
        </a:p>
      </dgm:t>
    </dgm:pt>
    <dgm:pt modelId="{50DCA89C-9E8A-458C-8332-79B63BB6B93B}" type="sibTrans" cxnId="{49088CD9-1FC7-4FE5-9BEF-0E858267C5FB}">
      <dgm:prSet custT="1"/>
      <dgm:spPr/>
      <dgm:t>
        <a:bodyPr/>
        <a:lstStyle/>
        <a:p>
          <a:r>
            <a:rPr lang="ru-RU" sz="900" dirty="0"/>
            <a:t>д.м.н. Ульянов </a:t>
          </a:r>
          <a:r>
            <a:rPr lang="ru-RU" sz="900" dirty="0" smtClean="0"/>
            <a:t>В.Ю.</a:t>
          </a:r>
          <a:endParaRPr lang="ru-RU" sz="900" dirty="0"/>
        </a:p>
      </dgm:t>
    </dgm:pt>
    <dgm:pt modelId="{B3A9BEF5-21E8-4373-B3C3-F0C4E73CAC79}">
      <dgm:prSet phldrT="[Текст]" custT="1"/>
      <dgm:spPr/>
      <dgm:t>
        <a:bodyPr/>
        <a:lstStyle/>
        <a:p>
          <a:r>
            <a:rPr lang="ru-RU" sz="800" dirty="0"/>
            <a:t>Отдел инновационных проектов в травматологии и ортопедии</a:t>
          </a:r>
        </a:p>
      </dgm:t>
    </dgm:pt>
    <dgm:pt modelId="{1BC1E2C2-C09B-4828-A309-0BE1B2BDC2D6}" type="parTrans" cxnId="{B8617728-F5AA-4A99-A339-E9915122D4D3}">
      <dgm:prSet/>
      <dgm:spPr/>
      <dgm:t>
        <a:bodyPr/>
        <a:lstStyle/>
        <a:p>
          <a:endParaRPr lang="ru-RU" sz="700"/>
        </a:p>
      </dgm:t>
    </dgm:pt>
    <dgm:pt modelId="{2F632FE2-58B7-495B-AFE6-D17A06B6E249}" type="sibTrans" cxnId="{B8617728-F5AA-4A99-A339-E9915122D4D3}">
      <dgm:prSet custT="1"/>
      <dgm:spPr/>
      <dgm:t>
        <a:bodyPr/>
        <a:lstStyle/>
        <a:p>
          <a:endParaRPr lang="ru-RU" sz="900"/>
        </a:p>
      </dgm:t>
    </dgm:pt>
    <dgm:pt modelId="{ED9AE76D-0575-4285-BB4E-15B103838A96}">
      <dgm:prSet phldrT="[Текст]" custT="1"/>
      <dgm:spPr/>
      <dgm:t>
        <a:bodyPr/>
        <a:lstStyle/>
        <a:p>
          <a:r>
            <a:rPr lang="ru-RU" sz="800" dirty="0"/>
            <a:t>Отдел инновационных проектов нейрохирургии и </a:t>
          </a:r>
          <a:r>
            <a:rPr lang="ru-RU" sz="800" dirty="0" err="1"/>
            <a:t>вертебрологии</a:t>
          </a:r>
          <a:endParaRPr lang="ru-RU" sz="800" dirty="0"/>
        </a:p>
      </dgm:t>
    </dgm:pt>
    <dgm:pt modelId="{8F99FAB5-DA60-4BCC-8BDC-58F991528638}" type="parTrans" cxnId="{A6A90863-4027-4BB9-8986-C0BCF08ED6D3}">
      <dgm:prSet/>
      <dgm:spPr/>
      <dgm:t>
        <a:bodyPr/>
        <a:lstStyle/>
        <a:p>
          <a:endParaRPr lang="ru-RU" sz="700"/>
        </a:p>
      </dgm:t>
    </dgm:pt>
    <dgm:pt modelId="{02D78979-5ED0-4BF1-986D-2EA64401E18A}" type="sibTrans" cxnId="{A6A90863-4027-4BB9-8986-C0BCF08ED6D3}">
      <dgm:prSet custT="1"/>
      <dgm:spPr/>
      <dgm:t>
        <a:bodyPr/>
        <a:lstStyle/>
        <a:p>
          <a:r>
            <a:rPr lang="ru-RU" sz="900" dirty="0"/>
            <a:t>д.м.н. Бажанов С.П.</a:t>
          </a:r>
        </a:p>
      </dgm:t>
    </dgm:pt>
    <dgm:pt modelId="{60002FBD-1878-4D91-A67E-32F022DDEDDA}">
      <dgm:prSet phldrT="[Текст]" custT="1"/>
      <dgm:spPr/>
      <dgm:t>
        <a:bodyPr/>
        <a:lstStyle/>
        <a:p>
          <a:r>
            <a:rPr lang="ru-RU" sz="800"/>
            <a:t>Отдел инновационных технологий управления           в лечении и реабилитации</a:t>
          </a:r>
        </a:p>
      </dgm:t>
    </dgm:pt>
    <dgm:pt modelId="{0373453E-75EF-417B-A7A6-5C42A45E82A7}" type="parTrans" cxnId="{00DEBA25-742B-4B9D-B1E3-A0B255057D29}">
      <dgm:prSet/>
      <dgm:spPr/>
      <dgm:t>
        <a:bodyPr/>
        <a:lstStyle/>
        <a:p>
          <a:endParaRPr lang="ru-RU" sz="700"/>
        </a:p>
      </dgm:t>
    </dgm:pt>
    <dgm:pt modelId="{54ED57FC-2466-4013-949A-39827AD32F74}" type="sibTrans" cxnId="{00DEBA25-742B-4B9D-B1E3-A0B255057D29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ru-RU" sz="900" dirty="0"/>
            <a:t>к.м.н</a:t>
          </a:r>
          <a:r>
            <a:rPr lang="ru-RU" sz="900" dirty="0" smtClean="0"/>
            <a:t>. </a:t>
          </a:r>
        </a:p>
        <a:p>
          <a:pPr>
            <a:spcAft>
              <a:spcPts val="0"/>
            </a:spcAft>
          </a:pPr>
          <a:r>
            <a:rPr lang="ru-RU" sz="900" dirty="0" err="1" smtClean="0"/>
            <a:t>Федонников</a:t>
          </a:r>
          <a:r>
            <a:rPr lang="ru-RU" sz="900" dirty="0" smtClean="0"/>
            <a:t> А.С</a:t>
          </a:r>
          <a:r>
            <a:rPr lang="ru-RU" sz="900" dirty="0"/>
            <a:t>.</a:t>
          </a:r>
        </a:p>
      </dgm:t>
    </dgm:pt>
    <dgm:pt modelId="{C22C2ACB-EAD7-47ED-A099-EAD91D77BF14}">
      <dgm:prSet custT="1"/>
      <dgm:spPr/>
      <dgm:t>
        <a:bodyPr/>
        <a:lstStyle/>
        <a:p>
          <a:r>
            <a:rPr lang="ru-RU" sz="800"/>
            <a:t>Отдел </a:t>
          </a:r>
          <a:r>
            <a:rPr lang="en-US" sz="800"/>
            <a:t> </a:t>
          </a:r>
          <a:r>
            <a:rPr lang="ru-RU" sz="800"/>
            <a:t>интеллектуальной собственности и трансфера технологий</a:t>
          </a:r>
        </a:p>
      </dgm:t>
    </dgm:pt>
    <dgm:pt modelId="{C2B05027-27E3-4901-AE59-2A5E9AB4967B}" type="parTrans" cxnId="{B1B46DAC-2B85-4CDB-BA62-934A86C3635B}">
      <dgm:prSet/>
      <dgm:spPr/>
      <dgm:t>
        <a:bodyPr/>
        <a:lstStyle/>
        <a:p>
          <a:endParaRPr lang="ru-RU" sz="700"/>
        </a:p>
      </dgm:t>
    </dgm:pt>
    <dgm:pt modelId="{E588DEAF-16C2-4EC5-A74E-D5E545ECD874}" type="sibTrans" cxnId="{B1B46DAC-2B85-4CDB-BA62-934A86C3635B}">
      <dgm:prSet custT="1"/>
      <dgm:spPr/>
      <dgm:t>
        <a:bodyPr/>
        <a:lstStyle/>
        <a:p>
          <a:r>
            <a:rPr lang="ru-RU" sz="900" dirty="0" smtClean="0"/>
            <a:t>пат. </a:t>
          </a:r>
          <a:r>
            <a:rPr lang="ru-RU" sz="900" dirty="0" err="1" smtClean="0"/>
            <a:t>пов</a:t>
          </a:r>
          <a:r>
            <a:rPr lang="ru-RU" sz="900" dirty="0" smtClean="0"/>
            <a:t>. </a:t>
          </a:r>
          <a:r>
            <a:rPr lang="ru-RU" sz="900" dirty="0"/>
            <a:t>РФ Рожкова Ю.Ю.</a:t>
          </a:r>
        </a:p>
      </dgm:t>
    </dgm:pt>
    <dgm:pt modelId="{5C439447-81B7-42C2-AD94-0377AA58959C}">
      <dgm:prSet custT="1"/>
      <dgm:spPr/>
      <dgm:t>
        <a:bodyPr/>
        <a:lstStyle/>
        <a:p>
          <a:r>
            <a:rPr lang="ru-RU" sz="800" dirty="0"/>
            <a:t>Отдел библиографической информации и документационного обеспечения</a:t>
          </a:r>
        </a:p>
      </dgm:t>
    </dgm:pt>
    <dgm:pt modelId="{C7EC13FE-3095-44BD-BC61-1705324D6A9C}" type="parTrans" cxnId="{FCB10AD8-51F9-4835-A5E1-A297085AE6FF}">
      <dgm:prSet/>
      <dgm:spPr/>
      <dgm:t>
        <a:bodyPr/>
        <a:lstStyle/>
        <a:p>
          <a:endParaRPr lang="ru-RU" sz="700"/>
        </a:p>
      </dgm:t>
    </dgm:pt>
    <dgm:pt modelId="{42B88ABA-5FB5-4DA1-99E6-43E37421198B}" type="sibTrans" cxnId="{FCB10AD8-51F9-4835-A5E1-A297085AE6FF}">
      <dgm:prSet custT="1"/>
      <dgm:spPr/>
      <dgm:t>
        <a:bodyPr/>
        <a:lstStyle/>
        <a:p>
          <a:r>
            <a:rPr lang="ru-RU" sz="900"/>
            <a:t>д.п.н. Гришин С.Е.</a:t>
          </a:r>
        </a:p>
      </dgm:t>
    </dgm:pt>
    <dgm:pt modelId="{9D9F3F17-86B5-4E6A-80C7-E7618C1361E9}">
      <dgm:prSet custT="1"/>
      <dgm:spPr/>
      <dgm:t>
        <a:bodyPr/>
        <a:lstStyle/>
        <a:p>
          <a:r>
            <a:rPr lang="ru-RU" sz="800" dirty="0"/>
            <a:t>2 НИР ГЗ</a:t>
          </a:r>
        </a:p>
        <a:p>
          <a:r>
            <a:rPr lang="ru-RU" sz="800" dirty="0"/>
            <a:t>7 инициативных НИР </a:t>
          </a:r>
        </a:p>
        <a:p>
          <a:r>
            <a:rPr lang="ru-RU" sz="800" dirty="0"/>
            <a:t>3 переход. + 4 </a:t>
          </a:r>
          <a:r>
            <a:rPr lang="ru-RU" sz="800" dirty="0" err="1"/>
            <a:t>заверш</a:t>
          </a:r>
          <a:endParaRPr lang="ru-RU" sz="800" dirty="0"/>
        </a:p>
      </dgm:t>
    </dgm:pt>
    <dgm:pt modelId="{CFB4B6E6-1457-4FD3-AB7B-E9D47F03B6A5}" type="parTrans" cxnId="{D95D2A4F-660E-4CE4-BC46-CA5D457822B9}">
      <dgm:prSet/>
      <dgm:spPr/>
      <dgm:t>
        <a:bodyPr/>
        <a:lstStyle/>
        <a:p>
          <a:endParaRPr lang="ru-RU" sz="900"/>
        </a:p>
      </dgm:t>
    </dgm:pt>
    <dgm:pt modelId="{BB3944D2-9DD9-46EC-AE12-EE8B1B3BC610}" type="sibTrans" cxnId="{D95D2A4F-660E-4CE4-BC46-CA5D457822B9}">
      <dgm:prSet custT="1"/>
      <dgm:spPr/>
      <dgm:t>
        <a:bodyPr/>
        <a:lstStyle/>
        <a:p>
          <a:pPr algn="ctr"/>
          <a:r>
            <a:rPr lang="ru-RU" sz="900" b="1" dirty="0" smtClean="0"/>
            <a:t>Положительные рецензии </a:t>
          </a:r>
        </a:p>
        <a:p>
          <a:pPr algn="ctr"/>
          <a:r>
            <a:rPr lang="ru-RU" sz="900" b="1" dirty="0" smtClean="0"/>
            <a:t>3 </a:t>
          </a:r>
          <a:r>
            <a:rPr lang="ru-RU" sz="900" b="1" dirty="0"/>
            <a:t>заявки на </a:t>
          </a:r>
          <a:r>
            <a:rPr lang="ru-RU" sz="900" b="1" dirty="0" smtClean="0"/>
            <a:t>ГЗ,</a:t>
          </a:r>
        </a:p>
        <a:p>
          <a:pPr algn="ctr"/>
          <a:r>
            <a:rPr lang="ru-RU" sz="900" b="1" dirty="0" smtClean="0"/>
            <a:t>из них выполнение в 2021 году – 1 ГЗ</a:t>
          </a:r>
          <a:endParaRPr lang="ru-RU" sz="900" b="1" dirty="0"/>
        </a:p>
      </dgm:t>
    </dgm:pt>
    <dgm:pt modelId="{99139F05-9DAB-465B-8035-47E53888D2C6}">
      <dgm:prSet custT="1"/>
      <dgm:spPr/>
      <dgm:t>
        <a:bodyPr/>
        <a:lstStyle/>
        <a:p>
          <a:r>
            <a:rPr lang="ru-RU" sz="800"/>
            <a:t>Отдел фундаментальных и клинико-экспериментальных исследований</a:t>
          </a:r>
        </a:p>
      </dgm:t>
    </dgm:pt>
    <dgm:pt modelId="{F09F665C-3DC5-4C24-A887-F18E2392304A}" type="parTrans" cxnId="{AFDA5946-2D40-4CBC-9DD0-284038562CB2}">
      <dgm:prSet/>
      <dgm:spPr/>
      <dgm:t>
        <a:bodyPr/>
        <a:lstStyle/>
        <a:p>
          <a:endParaRPr lang="ru-RU" sz="700"/>
        </a:p>
      </dgm:t>
    </dgm:pt>
    <dgm:pt modelId="{E5072347-7695-4F68-BB97-C293A101D32C}" type="sibTrans" cxnId="{AFDA5946-2D40-4CBC-9DD0-284038562CB2}">
      <dgm:prSet custT="1"/>
      <dgm:spPr/>
      <dgm:t>
        <a:bodyPr/>
        <a:lstStyle/>
        <a:p>
          <a:r>
            <a:rPr lang="ru-RU" sz="900"/>
            <a:t>к.б.н. Гладкова Е.В.</a:t>
          </a:r>
        </a:p>
      </dgm:t>
    </dgm:pt>
    <dgm:pt modelId="{4F072667-6B6C-4B14-9D8F-D5CC6AFF1B2F}">
      <dgm:prSet custT="1"/>
      <dgm:spPr/>
      <dgm:t>
        <a:bodyPr/>
        <a:lstStyle/>
        <a:p>
          <a:r>
            <a:rPr lang="ru-RU" sz="800" dirty="0"/>
            <a:t>1 НИР ГЗ</a:t>
          </a:r>
        </a:p>
        <a:p>
          <a:r>
            <a:rPr lang="ru-RU" sz="800" dirty="0"/>
            <a:t>3 инициативных </a:t>
          </a:r>
          <a:r>
            <a:rPr lang="ru-RU" sz="800" dirty="0" err="1"/>
            <a:t>НИр</a:t>
          </a:r>
          <a:endParaRPr lang="ru-RU" sz="800" dirty="0"/>
        </a:p>
        <a:p>
          <a:r>
            <a:rPr lang="ru-RU" sz="800" dirty="0"/>
            <a:t>3 переход. + 1 </a:t>
          </a:r>
          <a:r>
            <a:rPr lang="ru-RU" sz="800" dirty="0" err="1"/>
            <a:t>заверш</a:t>
          </a:r>
          <a:r>
            <a:rPr lang="ru-RU" sz="800" dirty="0"/>
            <a:t>.</a:t>
          </a:r>
        </a:p>
      </dgm:t>
    </dgm:pt>
    <dgm:pt modelId="{544E2C87-242C-4E36-B798-7C673E94AE12}" type="parTrans" cxnId="{745FA684-931F-4BE2-9212-F7FA77D090B2}">
      <dgm:prSet/>
      <dgm:spPr/>
      <dgm:t>
        <a:bodyPr/>
        <a:lstStyle/>
        <a:p>
          <a:endParaRPr lang="ru-RU" sz="900"/>
        </a:p>
      </dgm:t>
    </dgm:pt>
    <dgm:pt modelId="{CAE64724-8F55-4ECB-83DF-9448F02669F7}" type="sibTrans" cxnId="{745FA684-931F-4BE2-9212-F7FA77D090B2}">
      <dgm:prSet custT="1"/>
      <dgm:spPr/>
      <dgm:t>
        <a:bodyPr/>
        <a:lstStyle/>
        <a:p>
          <a:pPr algn="ctr"/>
          <a:r>
            <a:rPr lang="ru-RU" sz="900" b="1" dirty="0" smtClean="0"/>
            <a:t>Положительные рецензии </a:t>
          </a:r>
        </a:p>
        <a:p>
          <a:pPr algn="ctr"/>
          <a:r>
            <a:rPr lang="ru-RU" sz="900" b="1" dirty="0" smtClean="0"/>
            <a:t>3 заявки на ГЗ,</a:t>
          </a:r>
        </a:p>
        <a:p>
          <a:pPr algn="ctr"/>
          <a:r>
            <a:rPr lang="ru-RU" sz="900" b="1" dirty="0" smtClean="0"/>
            <a:t>из них выполнение в 2021 году – 1 ГЗ</a:t>
          </a:r>
          <a:endParaRPr lang="ru-RU" sz="900" b="1" dirty="0"/>
        </a:p>
      </dgm:t>
    </dgm:pt>
    <dgm:pt modelId="{D535F9AD-8592-49B0-8B00-18A6CABC36DB}">
      <dgm:prSet custT="1"/>
      <dgm:spPr/>
      <dgm:t>
        <a:bodyPr/>
        <a:lstStyle/>
        <a:p>
          <a:r>
            <a:rPr lang="ru-RU" sz="800" dirty="0"/>
            <a:t>2 НИР ГЗ</a:t>
          </a:r>
        </a:p>
        <a:p>
          <a:r>
            <a:rPr lang="ru-RU" sz="800" dirty="0"/>
            <a:t>2 инициативных НИР</a:t>
          </a:r>
        </a:p>
      </dgm:t>
    </dgm:pt>
    <dgm:pt modelId="{817B2BF2-95BB-4900-8C89-B1BD4292EA4D}" type="parTrans" cxnId="{7485E85C-47DF-4A58-A16C-C65BBFD6CC53}">
      <dgm:prSet/>
      <dgm:spPr/>
      <dgm:t>
        <a:bodyPr/>
        <a:lstStyle/>
        <a:p>
          <a:endParaRPr lang="ru-RU" sz="900"/>
        </a:p>
      </dgm:t>
    </dgm:pt>
    <dgm:pt modelId="{F4FEE244-DA60-4E9D-8C36-B6B943125F49}" type="sibTrans" cxnId="{7485E85C-47DF-4A58-A16C-C65BBFD6CC53}">
      <dgm:prSet custT="1"/>
      <dgm:spPr/>
      <dgm:t>
        <a:bodyPr/>
        <a:lstStyle/>
        <a:p>
          <a:pPr algn="ctr"/>
          <a:r>
            <a:rPr lang="ru-RU" sz="900" b="1" dirty="0" smtClean="0"/>
            <a:t>Положительные рецензии </a:t>
          </a:r>
        </a:p>
        <a:p>
          <a:pPr algn="ctr"/>
          <a:r>
            <a:rPr lang="ru-RU" sz="900" b="1" dirty="0" smtClean="0"/>
            <a:t>3 заявки на ГЗ,</a:t>
          </a:r>
        </a:p>
        <a:p>
          <a:pPr algn="ctr"/>
          <a:r>
            <a:rPr lang="ru-RU" sz="900" b="1" dirty="0" smtClean="0"/>
            <a:t>из них выполнение в 2021 году – 1 ГЗ</a:t>
          </a:r>
          <a:endParaRPr lang="ru-RU" sz="900" b="1" dirty="0"/>
        </a:p>
      </dgm:t>
    </dgm:pt>
    <dgm:pt modelId="{C9CFC6D0-DF35-4357-8A74-58FB9A22C366}">
      <dgm:prSet custT="1"/>
      <dgm:spPr/>
      <dgm:t>
        <a:bodyPr/>
        <a:lstStyle/>
        <a:p>
          <a:r>
            <a:rPr lang="ru-RU" sz="800" dirty="0"/>
            <a:t>1 грант ФПИ</a:t>
          </a:r>
        </a:p>
        <a:p>
          <a:r>
            <a:rPr lang="ru-RU" sz="800" dirty="0"/>
            <a:t>2 инициативных НИР</a:t>
          </a:r>
        </a:p>
        <a:p>
          <a:endParaRPr lang="ru-RU" sz="800" dirty="0"/>
        </a:p>
      </dgm:t>
    </dgm:pt>
    <dgm:pt modelId="{CF6D0880-EBE2-4693-950D-6685B63DB03E}" type="parTrans" cxnId="{B69F079A-AF77-4A9D-9AC9-D628F8CF1AC9}">
      <dgm:prSet/>
      <dgm:spPr/>
      <dgm:t>
        <a:bodyPr/>
        <a:lstStyle/>
        <a:p>
          <a:endParaRPr lang="ru-RU" sz="900"/>
        </a:p>
      </dgm:t>
    </dgm:pt>
    <dgm:pt modelId="{CE58F4AD-CA24-43FF-9C6C-512C22C95FCA}" type="sibTrans" cxnId="{B69F079A-AF77-4A9D-9AC9-D628F8CF1AC9}">
      <dgm:prSet custT="1"/>
      <dgm:spPr>
        <a:ln>
          <a:solidFill>
            <a:schemeClr val="bg1"/>
          </a:solidFill>
        </a:ln>
      </dgm:spPr>
      <dgm:t>
        <a:bodyPr/>
        <a:lstStyle/>
        <a:p>
          <a:endParaRPr lang="ru-RU" sz="700"/>
        </a:p>
      </dgm:t>
    </dgm:pt>
    <dgm:pt modelId="{CB80E8FC-6A1E-4CBE-A03C-FA52E52F45D3}">
      <dgm:prSet custT="1"/>
      <dgm:spPr/>
      <dgm:t>
        <a:bodyPr/>
        <a:lstStyle/>
        <a:p>
          <a:r>
            <a:rPr lang="ru-RU" sz="800"/>
            <a:t>1 инициативная НИР</a:t>
          </a:r>
        </a:p>
        <a:p>
          <a:r>
            <a:rPr lang="ru-RU" sz="800"/>
            <a:t>2 лицензионных договора </a:t>
          </a:r>
        </a:p>
      </dgm:t>
    </dgm:pt>
    <dgm:pt modelId="{B5BFDAAE-579D-41E4-9E2B-E22E54BB24BB}" type="parTrans" cxnId="{145E626E-957D-405B-9654-96AD1AEF6C72}">
      <dgm:prSet/>
      <dgm:spPr/>
      <dgm:t>
        <a:bodyPr/>
        <a:lstStyle/>
        <a:p>
          <a:endParaRPr lang="ru-RU" sz="900"/>
        </a:p>
      </dgm:t>
    </dgm:pt>
    <dgm:pt modelId="{DD90F9B9-6D23-4652-BD7D-117A413426C5}" type="sibTrans" cxnId="{145E626E-957D-405B-9654-96AD1AEF6C72}">
      <dgm:prSet custT="1"/>
      <dgm:spPr/>
      <dgm:t>
        <a:bodyPr/>
        <a:lstStyle/>
        <a:p>
          <a:pPr algn="ctr"/>
          <a:r>
            <a:rPr lang="ru-RU" sz="900" b="1" dirty="0"/>
            <a:t>отдел трансфера технологий в здравоохранении</a:t>
          </a:r>
        </a:p>
      </dgm:t>
    </dgm:pt>
    <dgm:pt modelId="{C3E60E0D-ECA6-4240-85B5-6A3D3820FD1D}">
      <dgm:prSet custT="1"/>
      <dgm:spPr/>
      <dgm:t>
        <a:bodyPr/>
        <a:lstStyle/>
        <a:p>
          <a:r>
            <a:rPr lang="ru-RU" sz="800"/>
            <a:t>1 инициативная НИР</a:t>
          </a:r>
        </a:p>
        <a:p>
          <a:endParaRPr lang="ru-RU" sz="800"/>
        </a:p>
      </dgm:t>
    </dgm:pt>
    <dgm:pt modelId="{0377D27A-6D75-4860-A57A-9B9D304396A6}" type="parTrans" cxnId="{A5161E08-824A-4A92-B9CA-4E6B6C1EC51E}">
      <dgm:prSet/>
      <dgm:spPr/>
      <dgm:t>
        <a:bodyPr/>
        <a:lstStyle/>
        <a:p>
          <a:endParaRPr lang="ru-RU" sz="900"/>
        </a:p>
      </dgm:t>
    </dgm:pt>
    <dgm:pt modelId="{10CC0266-BBB9-4A5D-8A53-1207CFF1C6B4}" type="sibTrans" cxnId="{A5161E08-824A-4A92-B9CA-4E6B6C1EC51E}">
      <dgm:prSet custT="1"/>
      <dgm:spPr/>
      <dgm:t>
        <a:bodyPr/>
        <a:lstStyle/>
        <a:p>
          <a:pPr algn="ctr"/>
          <a:r>
            <a:rPr lang="ru-RU" sz="900" b="1" dirty="0"/>
            <a:t>электронный </a:t>
          </a:r>
          <a:r>
            <a:rPr lang="ru-RU" sz="900" b="1" dirty="0" err="1" smtClean="0"/>
            <a:t>репозиторий</a:t>
          </a:r>
          <a:endParaRPr lang="ru-RU" sz="900" b="1" dirty="0"/>
        </a:p>
      </dgm:t>
    </dgm:pt>
    <dgm:pt modelId="{071300FC-AF26-4A94-9224-1A3C0BB0D4CE}" type="pres">
      <dgm:prSet presAssocID="{AEF3B041-600C-4B1A-B603-5006F960899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3ACCCE4-C813-4E31-A213-D9F9D8828855}" type="pres">
      <dgm:prSet presAssocID="{6512F81D-EF7E-4C9D-8ABF-5B7CDD5F17AF}" presName="hierRoot1" presStyleCnt="0">
        <dgm:presLayoutVars>
          <dgm:hierBranch val="init"/>
        </dgm:presLayoutVars>
      </dgm:prSet>
      <dgm:spPr/>
    </dgm:pt>
    <dgm:pt modelId="{2A04CF06-7887-4B79-A0EA-3E84DF5EC50B}" type="pres">
      <dgm:prSet presAssocID="{6512F81D-EF7E-4C9D-8ABF-5B7CDD5F17AF}" presName="rootComposite1" presStyleCnt="0"/>
      <dgm:spPr/>
    </dgm:pt>
    <dgm:pt modelId="{F74F2821-C079-4E8B-877D-F8E52B2EA421}" type="pres">
      <dgm:prSet presAssocID="{6512F81D-EF7E-4C9D-8ABF-5B7CDD5F17AF}" presName="rootText1" presStyleLbl="node0" presStyleIdx="0" presStyleCnt="1" custScaleX="162836" custScaleY="125081" custLinFactNeighborX="-4818">
        <dgm:presLayoutVars>
          <dgm:chMax/>
          <dgm:chPref val="3"/>
        </dgm:presLayoutVars>
      </dgm:prSet>
      <dgm:spPr/>
      <dgm:t>
        <a:bodyPr/>
        <a:lstStyle/>
        <a:p>
          <a:endParaRPr lang="ru-RU"/>
        </a:p>
      </dgm:t>
    </dgm:pt>
    <dgm:pt modelId="{3BE1518B-7346-4001-967F-0309A2FA4151}" type="pres">
      <dgm:prSet presAssocID="{6512F81D-EF7E-4C9D-8ABF-5B7CDD5F17AF}" presName="titleText1" presStyleLbl="fgAcc0" presStyleIdx="0" presStyleCnt="1" custScaleX="129475" custScaleY="90124" custLinFactNeighborX="51389" custLinFactNeighborY="22332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CACEAAA2-4FC1-4F0F-832D-FB4EB349D145}" type="pres">
      <dgm:prSet presAssocID="{6512F81D-EF7E-4C9D-8ABF-5B7CDD5F17AF}" presName="rootConnector1" presStyleLbl="node1" presStyleIdx="0" presStyleCnt="12"/>
      <dgm:spPr/>
      <dgm:t>
        <a:bodyPr/>
        <a:lstStyle/>
        <a:p>
          <a:endParaRPr lang="ru-RU"/>
        </a:p>
      </dgm:t>
    </dgm:pt>
    <dgm:pt modelId="{3A071E65-4B68-4C0B-92F5-DAFA5DE60930}" type="pres">
      <dgm:prSet presAssocID="{6512F81D-EF7E-4C9D-8ABF-5B7CDD5F17AF}" presName="hierChild2" presStyleCnt="0"/>
      <dgm:spPr/>
    </dgm:pt>
    <dgm:pt modelId="{F7F10A04-DBC3-4A1C-AB61-D24987E35922}" type="pres">
      <dgm:prSet presAssocID="{1BC1E2C2-C09B-4828-A309-0BE1B2BDC2D6}" presName="Name37" presStyleLbl="parChTrans1D2" presStyleIdx="0" presStyleCnt="7"/>
      <dgm:spPr/>
      <dgm:t>
        <a:bodyPr/>
        <a:lstStyle/>
        <a:p>
          <a:endParaRPr lang="ru-RU"/>
        </a:p>
      </dgm:t>
    </dgm:pt>
    <dgm:pt modelId="{EAAE5D29-195D-47FB-B00B-D43C5B7305F9}" type="pres">
      <dgm:prSet presAssocID="{B3A9BEF5-21E8-4373-B3C3-F0C4E73CAC79}" presName="hierRoot2" presStyleCnt="0">
        <dgm:presLayoutVars>
          <dgm:hierBranch val="init"/>
        </dgm:presLayoutVars>
      </dgm:prSet>
      <dgm:spPr/>
    </dgm:pt>
    <dgm:pt modelId="{428217E9-6249-44A0-9419-221AF1644084}" type="pres">
      <dgm:prSet presAssocID="{B3A9BEF5-21E8-4373-B3C3-F0C4E73CAC79}" presName="rootComposite" presStyleCnt="0"/>
      <dgm:spPr/>
    </dgm:pt>
    <dgm:pt modelId="{F3AFFADD-12DD-46D5-9024-F734CAEC9585}" type="pres">
      <dgm:prSet presAssocID="{B3A9BEF5-21E8-4373-B3C3-F0C4E73CAC79}" presName="rootText" presStyleLbl="node1" presStyleIdx="0" presStyleCnt="12" custScaleX="103887" custScaleY="109329" custLinFactNeighborX="1472" custLinFactNeighborY="823">
        <dgm:presLayoutVars>
          <dgm:chMax/>
          <dgm:chPref val="3"/>
        </dgm:presLayoutVars>
      </dgm:prSet>
      <dgm:spPr/>
      <dgm:t>
        <a:bodyPr/>
        <a:lstStyle/>
        <a:p>
          <a:endParaRPr lang="ru-RU"/>
        </a:p>
      </dgm:t>
    </dgm:pt>
    <dgm:pt modelId="{A8ABB9C0-3E44-45DD-9C54-009E5E405F58}" type="pres">
      <dgm:prSet presAssocID="{B3A9BEF5-21E8-4373-B3C3-F0C4E73CAC79}" presName="titleText2" presStyleLbl="fgAcc1" presStyleIdx="0" presStyleCnt="12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B87075A1-5486-4CA3-9630-D1014A808526}" type="pres">
      <dgm:prSet presAssocID="{B3A9BEF5-21E8-4373-B3C3-F0C4E73CAC79}" presName="rootConnector" presStyleLbl="node2" presStyleIdx="0" presStyleCnt="0"/>
      <dgm:spPr/>
      <dgm:t>
        <a:bodyPr/>
        <a:lstStyle/>
        <a:p>
          <a:endParaRPr lang="ru-RU"/>
        </a:p>
      </dgm:t>
    </dgm:pt>
    <dgm:pt modelId="{0D7376F2-A49A-4556-9BC2-46C4544173CA}" type="pres">
      <dgm:prSet presAssocID="{B3A9BEF5-21E8-4373-B3C3-F0C4E73CAC79}" presName="hierChild4" presStyleCnt="0"/>
      <dgm:spPr/>
    </dgm:pt>
    <dgm:pt modelId="{53867E7E-3E3C-4944-B00A-3C02065DECD3}" type="pres">
      <dgm:prSet presAssocID="{CFB4B6E6-1457-4FD3-AB7B-E9D47F03B6A5}" presName="Name37" presStyleLbl="parChTrans1D3" presStyleIdx="0" presStyleCnt="6"/>
      <dgm:spPr/>
      <dgm:t>
        <a:bodyPr/>
        <a:lstStyle/>
        <a:p>
          <a:endParaRPr lang="ru-RU"/>
        </a:p>
      </dgm:t>
    </dgm:pt>
    <dgm:pt modelId="{32780F72-B0F1-45B0-8071-D74424B5F65A}" type="pres">
      <dgm:prSet presAssocID="{9D9F3F17-86B5-4E6A-80C7-E7618C1361E9}" presName="hierRoot2" presStyleCnt="0">
        <dgm:presLayoutVars>
          <dgm:hierBranch val="init"/>
        </dgm:presLayoutVars>
      </dgm:prSet>
      <dgm:spPr/>
    </dgm:pt>
    <dgm:pt modelId="{0DB09D00-D5E5-4C03-9C0B-763BCEFA8805}" type="pres">
      <dgm:prSet presAssocID="{9D9F3F17-86B5-4E6A-80C7-E7618C1361E9}" presName="rootComposite" presStyleCnt="0"/>
      <dgm:spPr/>
    </dgm:pt>
    <dgm:pt modelId="{CE007DE9-9DD3-4097-9455-D29312176F46}" type="pres">
      <dgm:prSet presAssocID="{9D9F3F17-86B5-4E6A-80C7-E7618C1361E9}" presName="rootText" presStyleLbl="node1" presStyleIdx="1" presStyleCnt="12" custLinFactNeighborX="1472" custLinFactNeighborY="823">
        <dgm:presLayoutVars>
          <dgm:chMax/>
          <dgm:chPref val="3"/>
        </dgm:presLayoutVars>
      </dgm:prSet>
      <dgm:spPr/>
      <dgm:t>
        <a:bodyPr/>
        <a:lstStyle/>
        <a:p>
          <a:endParaRPr lang="ru-RU"/>
        </a:p>
      </dgm:t>
    </dgm:pt>
    <dgm:pt modelId="{67C13CE5-F37E-4BF4-A630-DC5892F16858}" type="pres">
      <dgm:prSet presAssocID="{9D9F3F17-86B5-4E6A-80C7-E7618C1361E9}" presName="titleText2" presStyleLbl="fgAcc1" presStyleIdx="1" presStyleCnt="12" custScaleX="112085" custScaleY="408207" custLinFactY="100000" custLinFactNeighborX="-11232" custLinFactNeighborY="133993">
        <dgm:presLayoutVars>
          <dgm:chMax val="0"/>
          <dgm:chPref val="0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92490E6F-FDE7-4F09-A14E-FF46C3D84CF5}" type="pres">
      <dgm:prSet presAssocID="{9D9F3F17-86B5-4E6A-80C7-E7618C1361E9}" presName="rootConnector" presStyleLbl="node3" presStyleIdx="0" presStyleCnt="0"/>
      <dgm:spPr/>
      <dgm:t>
        <a:bodyPr/>
        <a:lstStyle/>
        <a:p>
          <a:endParaRPr lang="ru-RU"/>
        </a:p>
      </dgm:t>
    </dgm:pt>
    <dgm:pt modelId="{824CEF23-58C0-4C70-8D5A-138CC0D22497}" type="pres">
      <dgm:prSet presAssocID="{9D9F3F17-86B5-4E6A-80C7-E7618C1361E9}" presName="hierChild4" presStyleCnt="0"/>
      <dgm:spPr/>
    </dgm:pt>
    <dgm:pt modelId="{0203A347-8549-4465-A6F2-DCCA3640F258}" type="pres">
      <dgm:prSet presAssocID="{9D9F3F17-86B5-4E6A-80C7-E7618C1361E9}" presName="hierChild5" presStyleCnt="0"/>
      <dgm:spPr/>
    </dgm:pt>
    <dgm:pt modelId="{76A3FE6F-EC1F-4FE8-ADB1-544D67E9339C}" type="pres">
      <dgm:prSet presAssocID="{B3A9BEF5-21E8-4373-B3C3-F0C4E73CAC79}" presName="hierChild5" presStyleCnt="0"/>
      <dgm:spPr/>
    </dgm:pt>
    <dgm:pt modelId="{E089D8B6-9818-479B-9087-A4A7C7F86411}" type="pres">
      <dgm:prSet presAssocID="{8F99FAB5-DA60-4BCC-8BDC-58F991528638}" presName="Name37" presStyleLbl="parChTrans1D2" presStyleIdx="1" presStyleCnt="7"/>
      <dgm:spPr/>
      <dgm:t>
        <a:bodyPr/>
        <a:lstStyle/>
        <a:p>
          <a:endParaRPr lang="ru-RU"/>
        </a:p>
      </dgm:t>
    </dgm:pt>
    <dgm:pt modelId="{A7EA76E2-C509-4456-9F86-B169A6F4F578}" type="pres">
      <dgm:prSet presAssocID="{ED9AE76D-0575-4285-BB4E-15B103838A96}" presName="hierRoot2" presStyleCnt="0">
        <dgm:presLayoutVars>
          <dgm:hierBranch val="init"/>
        </dgm:presLayoutVars>
      </dgm:prSet>
      <dgm:spPr/>
    </dgm:pt>
    <dgm:pt modelId="{C58FC61A-ACE6-4511-97EE-A9B78732E9B6}" type="pres">
      <dgm:prSet presAssocID="{ED9AE76D-0575-4285-BB4E-15B103838A96}" presName="rootComposite" presStyleCnt="0"/>
      <dgm:spPr/>
    </dgm:pt>
    <dgm:pt modelId="{B31DAA79-E906-4B13-B6B9-A41F365FAEE7}" type="pres">
      <dgm:prSet presAssocID="{ED9AE76D-0575-4285-BB4E-15B103838A96}" presName="rootText" presStyleLbl="node1" presStyleIdx="2" presStyleCnt="12" custScaleX="105325" custScaleY="100304" custLinFactNeighborX="1472" custLinFactNeighborY="823">
        <dgm:presLayoutVars>
          <dgm:chMax/>
          <dgm:chPref val="3"/>
        </dgm:presLayoutVars>
      </dgm:prSet>
      <dgm:spPr/>
      <dgm:t>
        <a:bodyPr/>
        <a:lstStyle/>
        <a:p>
          <a:endParaRPr lang="ru-RU"/>
        </a:p>
      </dgm:t>
    </dgm:pt>
    <dgm:pt modelId="{3D882379-DFF8-4DBE-92C9-2067633BEA12}" type="pres">
      <dgm:prSet presAssocID="{ED9AE76D-0575-4285-BB4E-15B103838A96}" presName="titleText2" presStyleLbl="fgAcc1" presStyleIdx="2" presStyleCnt="12" custLinFactNeighborX="511" custLinFactNeighborY="24622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19C979D9-2B93-439B-924D-41437BA00EE6}" type="pres">
      <dgm:prSet presAssocID="{ED9AE76D-0575-4285-BB4E-15B103838A96}" presName="rootConnector" presStyleLbl="node2" presStyleIdx="0" presStyleCnt="0"/>
      <dgm:spPr/>
      <dgm:t>
        <a:bodyPr/>
        <a:lstStyle/>
        <a:p>
          <a:endParaRPr lang="ru-RU"/>
        </a:p>
      </dgm:t>
    </dgm:pt>
    <dgm:pt modelId="{09862EAE-2697-45D6-88C4-94BD83D753B3}" type="pres">
      <dgm:prSet presAssocID="{ED9AE76D-0575-4285-BB4E-15B103838A96}" presName="hierChild4" presStyleCnt="0"/>
      <dgm:spPr/>
    </dgm:pt>
    <dgm:pt modelId="{2E7550F5-4ED7-4EF0-BF03-C8485041C456}" type="pres">
      <dgm:prSet presAssocID="{544E2C87-242C-4E36-B798-7C673E94AE12}" presName="Name37" presStyleLbl="parChTrans1D3" presStyleIdx="1" presStyleCnt="6"/>
      <dgm:spPr/>
      <dgm:t>
        <a:bodyPr/>
        <a:lstStyle/>
        <a:p>
          <a:endParaRPr lang="ru-RU"/>
        </a:p>
      </dgm:t>
    </dgm:pt>
    <dgm:pt modelId="{A6C67CEC-9B07-4592-8F1F-2C266D3B5BCD}" type="pres">
      <dgm:prSet presAssocID="{4F072667-6B6C-4B14-9D8F-D5CC6AFF1B2F}" presName="hierRoot2" presStyleCnt="0">
        <dgm:presLayoutVars>
          <dgm:hierBranch val="init"/>
        </dgm:presLayoutVars>
      </dgm:prSet>
      <dgm:spPr/>
    </dgm:pt>
    <dgm:pt modelId="{253C405E-4209-4AE2-BB9F-9DBCF2C7CC6A}" type="pres">
      <dgm:prSet presAssocID="{4F072667-6B6C-4B14-9D8F-D5CC6AFF1B2F}" presName="rootComposite" presStyleCnt="0"/>
      <dgm:spPr/>
    </dgm:pt>
    <dgm:pt modelId="{3267470F-9C35-44D9-9925-0DB7BC90C4AE}" type="pres">
      <dgm:prSet presAssocID="{4F072667-6B6C-4B14-9D8F-D5CC6AFF1B2F}" presName="rootText" presStyleLbl="node1" presStyleIdx="3" presStyleCnt="12" custLinFactNeighborX="1472" custLinFactNeighborY="823">
        <dgm:presLayoutVars>
          <dgm:chMax/>
          <dgm:chPref val="3"/>
        </dgm:presLayoutVars>
      </dgm:prSet>
      <dgm:spPr/>
      <dgm:t>
        <a:bodyPr/>
        <a:lstStyle/>
        <a:p>
          <a:endParaRPr lang="ru-RU"/>
        </a:p>
      </dgm:t>
    </dgm:pt>
    <dgm:pt modelId="{BC63C42F-9614-4DB8-97FB-71BB27C0340A}" type="pres">
      <dgm:prSet presAssocID="{4F072667-6B6C-4B14-9D8F-D5CC6AFF1B2F}" presName="titleText2" presStyleLbl="fgAcc1" presStyleIdx="3" presStyleCnt="12" custScaleX="112085" custScaleY="426018" custLinFactY="100000" custLinFactNeighborX="-15906" custLinFactNeighborY="156436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3E9E247F-3BDD-4DDB-8721-48A686A447B6}" type="pres">
      <dgm:prSet presAssocID="{4F072667-6B6C-4B14-9D8F-D5CC6AFF1B2F}" presName="rootConnector" presStyleLbl="node3" presStyleIdx="0" presStyleCnt="0"/>
      <dgm:spPr/>
      <dgm:t>
        <a:bodyPr/>
        <a:lstStyle/>
        <a:p>
          <a:endParaRPr lang="ru-RU"/>
        </a:p>
      </dgm:t>
    </dgm:pt>
    <dgm:pt modelId="{EEA2D8F0-9B4D-46CD-A879-FC9086501ED5}" type="pres">
      <dgm:prSet presAssocID="{4F072667-6B6C-4B14-9D8F-D5CC6AFF1B2F}" presName="hierChild4" presStyleCnt="0"/>
      <dgm:spPr/>
    </dgm:pt>
    <dgm:pt modelId="{9BE041CB-C5D1-40B6-B1A1-DA494F693414}" type="pres">
      <dgm:prSet presAssocID="{4F072667-6B6C-4B14-9D8F-D5CC6AFF1B2F}" presName="hierChild5" presStyleCnt="0"/>
      <dgm:spPr/>
    </dgm:pt>
    <dgm:pt modelId="{1326B80C-2BA2-431A-AE3C-EF12A141B697}" type="pres">
      <dgm:prSet presAssocID="{ED9AE76D-0575-4285-BB4E-15B103838A96}" presName="hierChild5" presStyleCnt="0"/>
      <dgm:spPr/>
    </dgm:pt>
    <dgm:pt modelId="{427773FD-2632-4A12-8DBC-5F7CA632E4FD}" type="pres">
      <dgm:prSet presAssocID="{F09F665C-3DC5-4C24-A887-F18E2392304A}" presName="Name37" presStyleLbl="parChTrans1D2" presStyleIdx="2" presStyleCnt="7"/>
      <dgm:spPr/>
      <dgm:t>
        <a:bodyPr/>
        <a:lstStyle/>
        <a:p>
          <a:endParaRPr lang="ru-RU"/>
        </a:p>
      </dgm:t>
    </dgm:pt>
    <dgm:pt modelId="{E1EE3656-D843-4742-A922-98EB0B71EF91}" type="pres">
      <dgm:prSet presAssocID="{99139F05-9DAB-465B-8035-47E53888D2C6}" presName="hierRoot2" presStyleCnt="0">
        <dgm:presLayoutVars>
          <dgm:hierBranch val="init"/>
        </dgm:presLayoutVars>
      </dgm:prSet>
      <dgm:spPr/>
    </dgm:pt>
    <dgm:pt modelId="{62787070-DE9F-4027-BB39-AFF65E3695FA}" type="pres">
      <dgm:prSet presAssocID="{99139F05-9DAB-465B-8035-47E53888D2C6}" presName="rootComposite" presStyleCnt="0"/>
      <dgm:spPr/>
    </dgm:pt>
    <dgm:pt modelId="{DCC4F07C-4114-4935-BD21-5D25A38A3F76}" type="pres">
      <dgm:prSet presAssocID="{99139F05-9DAB-465B-8035-47E53888D2C6}" presName="rootText" presStyleLbl="node1" presStyleIdx="4" presStyleCnt="12" custLinFactNeighborX="1472" custLinFactNeighborY="823">
        <dgm:presLayoutVars>
          <dgm:chMax/>
          <dgm:chPref val="3"/>
        </dgm:presLayoutVars>
      </dgm:prSet>
      <dgm:spPr/>
      <dgm:t>
        <a:bodyPr/>
        <a:lstStyle/>
        <a:p>
          <a:endParaRPr lang="ru-RU"/>
        </a:p>
      </dgm:t>
    </dgm:pt>
    <dgm:pt modelId="{EB4CEE0E-553F-4413-AEC2-425F6E926A95}" type="pres">
      <dgm:prSet presAssocID="{99139F05-9DAB-465B-8035-47E53888D2C6}" presName="titleText2" presStyleLbl="fgAcc1" presStyleIdx="4" presStyleCnt="12" custLinFactNeighborX="5693" custLinFactNeighborY="25078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5BE92CF9-22DC-418F-A207-DEFE389B4D1E}" type="pres">
      <dgm:prSet presAssocID="{99139F05-9DAB-465B-8035-47E53888D2C6}" presName="rootConnector" presStyleLbl="node2" presStyleIdx="0" presStyleCnt="0"/>
      <dgm:spPr/>
      <dgm:t>
        <a:bodyPr/>
        <a:lstStyle/>
        <a:p>
          <a:endParaRPr lang="ru-RU"/>
        </a:p>
      </dgm:t>
    </dgm:pt>
    <dgm:pt modelId="{27B4C1D6-6AA2-4063-922E-AD7E9A83F74B}" type="pres">
      <dgm:prSet presAssocID="{99139F05-9DAB-465B-8035-47E53888D2C6}" presName="hierChild4" presStyleCnt="0"/>
      <dgm:spPr/>
    </dgm:pt>
    <dgm:pt modelId="{25A5C411-EAE0-4DD0-BF6F-A51DD917FBFC}" type="pres">
      <dgm:prSet presAssocID="{817B2BF2-95BB-4900-8C89-B1BD4292EA4D}" presName="Name37" presStyleLbl="parChTrans1D3" presStyleIdx="2" presStyleCnt="6"/>
      <dgm:spPr/>
      <dgm:t>
        <a:bodyPr/>
        <a:lstStyle/>
        <a:p>
          <a:endParaRPr lang="ru-RU"/>
        </a:p>
      </dgm:t>
    </dgm:pt>
    <dgm:pt modelId="{BBB61D5D-38CE-4286-9DC9-030907D21B69}" type="pres">
      <dgm:prSet presAssocID="{D535F9AD-8592-49B0-8B00-18A6CABC36DB}" presName="hierRoot2" presStyleCnt="0">
        <dgm:presLayoutVars>
          <dgm:hierBranch val="init"/>
        </dgm:presLayoutVars>
      </dgm:prSet>
      <dgm:spPr/>
    </dgm:pt>
    <dgm:pt modelId="{C72EB52A-A083-41C1-89C2-D4EFD20B2DC1}" type="pres">
      <dgm:prSet presAssocID="{D535F9AD-8592-49B0-8B00-18A6CABC36DB}" presName="rootComposite" presStyleCnt="0"/>
      <dgm:spPr/>
    </dgm:pt>
    <dgm:pt modelId="{B749334B-D440-44EF-BC54-4D65648DBF04}" type="pres">
      <dgm:prSet presAssocID="{D535F9AD-8592-49B0-8B00-18A6CABC36DB}" presName="rootText" presStyleLbl="node1" presStyleIdx="5" presStyleCnt="12" custLinFactNeighborX="1472" custLinFactNeighborY="823">
        <dgm:presLayoutVars>
          <dgm:chMax/>
          <dgm:chPref val="3"/>
        </dgm:presLayoutVars>
      </dgm:prSet>
      <dgm:spPr/>
      <dgm:t>
        <a:bodyPr/>
        <a:lstStyle/>
        <a:p>
          <a:endParaRPr lang="ru-RU"/>
        </a:p>
      </dgm:t>
    </dgm:pt>
    <dgm:pt modelId="{3E016C0E-EC08-44AE-BD74-4F2788BD180A}" type="pres">
      <dgm:prSet presAssocID="{D535F9AD-8592-49B0-8B00-18A6CABC36DB}" presName="titleText2" presStyleLbl="fgAcc1" presStyleIdx="5" presStyleCnt="12" custScaleX="118360" custScaleY="407173" custLinFactY="100000" custLinFactNeighborX="-13679" custLinFactNeighborY="14747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AB3D4FC0-BD10-48A7-9E4C-F2482FCB997B}" type="pres">
      <dgm:prSet presAssocID="{D535F9AD-8592-49B0-8B00-18A6CABC36DB}" presName="rootConnector" presStyleLbl="node3" presStyleIdx="0" presStyleCnt="0"/>
      <dgm:spPr/>
      <dgm:t>
        <a:bodyPr/>
        <a:lstStyle/>
        <a:p>
          <a:endParaRPr lang="ru-RU"/>
        </a:p>
      </dgm:t>
    </dgm:pt>
    <dgm:pt modelId="{3530884C-52FA-4FD8-97F9-0511325AA213}" type="pres">
      <dgm:prSet presAssocID="{D535F9AD-8592-49B0-8B00-18A6CABC36DB}" presName="hierChild4" presStyleCnt="0"/>
      <dgm:spPr/>
    </dgm:pt>
    <dgm:pt modelId="{6A65F0E9-E5ED-4B89-B0E0-377257C31F0B}" type="pres">
      <dgm:prSet presAssocID="{D535F9AD-8592-49B0-8B00-18A6CABC36DB}" presName="hierChild5" presStyleCnt="0"/>
      <dgm:spPr/>
    </dgm:pt>
    <dgm:pt modelId="{66D18622-4554-456A-AA95-4ED34CC9B96C}" type="pres">
      <dgm:prSet presAssocID="{99139F05-9DAB-465B-8035-47E53888D2C6}" presName="hierChild5" presStyleCnt="0"/>
      <dgm:spPr/>
    </dgm:pt>
    <dgm:pt modelId="{8C6FC040-BCD0-4B4F-B13D-EFBEE76279A7}" type="pres">
      <dgm:prSet presAssocID="{0373453E-75EF-417B-A7A6-5C42A45E82A7}" presName="Name37" presStyleLbl="parChTrans1D2" presStyleIdx="3" presStyleCnt="7"/>
      <dgm:spPr/>
      <dgm:t>
        <a:bodyPr/>
        <a:lstStyle/>
        <a:p>
          <a:endParaRPr lang="ru-RU"/>
        </a:p>
      </dgm:t>
    </dgm:pt>
    <dgm:pt modelId="{D7DDFC99-B6BF-4F06-AF3F-3D415E66A965}" type="pres">
      <dgm:prSet presAssocID="{60002FBD-1878-4D91-A67E-32F022DDEDDA}" presName="hierRoot2" presStyleCnt="0">
        <dgm:presLayoutVars>
          <dgm:hierBranch val="init"/>
        </dgm:presLayoutVars>
      </dgm:prSet>
      <dgm:spPr/>
    </dgm:pt>
    <dgm:pt modelId="{3B52D2C1-0896-4EC7-989C-F45085217719}" type="pres">
      <dgm:prSet presAssocID="{60002FBD-1878-4D91-A67E-32F022DDEDDA}" presName="rootComposite" presStyleCnt="0"/>
      <dgm:spPr/>
    </dgm:pt>
    <dgm:pt modelId="{73BF2E24-BE52-4F2E-BE46-64F6FF49818E}" type="pres">
      <dgm:prSet presAssocID="{60002FBD-1878-4D91-A67E-32F022DDEDDA}" presName="rootText" presStyleLbl="node1" presStyleIdx="6" presStyleCnt="12" custLinFactNeighborX="1472" custLinFactNeighborY="823">
        <dgm:presLayoutVars>
          <dgm:chMax/>
          <dgm:chPref val="3"/>
        </dgm:presLayoutVars>
      </dgm:prSet>
      <dgm:spPr/>
      <dgm:t>
        <a:bodyPr/>
        <a:lstStyle/>
        <a:p>
          <a:endParaRPr lang="ru-RU"/>
        </a:p>
      </dgm:t>
    </dgm:pt>
    <dgm:pt modelId="{AA11F7E2-95CB-49EE-BE18-87D19623804F}" type="pres">
      <dgm:prSet presAssocID="{60002FBD-1878-4D91-A67E-32F022DDEDDA}" presName="titleText2" presStyleLbl="fgAcc1" presStyleIdx="6" presStyleCnt="12" custScaleX="110342" custScaleY="119380" custLinFactNeighborX="3864" custLinFactNeighborY="25078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9FCB8F9E-57E6-4907-97A4-B88BA20A4287}" type="pres">
      <dgm:prSet presAssocID="{60002FBD-1878-4D91-A67E-32F022DDEDDA}" presName="rootConnector" presStyleLbl="node2" presStyleIdx="0" presStyleCnt="0"/>
      <dgm:spPr/>
      <dgm:t>
        <a:bodyPr/>
        <a:lstStyle/>
        <a:p>
          <a:endParaRPr lang="ru-RU"/>
        </a:p>
      </dgm:t>
    </dgm:pt>
    <dgm:pt modelId="{1515BAE2-E65B-4303-9DA1-F92AD84D9E00}" type="pres">
      <dgm:prSet presAssocID="{60002FBD-1878-4D91-A67E-32F022DDEDDA}" presName="hierChild4" presStyleCnt="0"/>
      <dgm:spPr/>
    </dgm:pt>
    <dgm:pt modelId="{CE7BACDF-E5C5-4B10-96C2-0DA762D9876C}" type="pres">
      <dgm:prSet presAssocID="{CF6D0880-EBE2-4693-950D-6685B63DB03E}" presName="Name37" presStyleLbl="parChTrans1D3" presStyleIdx="3" presStyleCnt="6"/>
      <dgm:spPr/>
      <dgm:t>
        <a:bodyPr/>
        <a:lstStyle/>
        <a:p>
          <a:endParaRPr lang="ru-RU"/>
        </a:p>
      </dgm:t>
    </dgm:pt>
    <dgm:pt modelId="{8C0699FD-198C-4816-A017-2DAC190DF2BD}" type="pres">
      <dgm:prSet presAssocID="{C9CFC6D0-DF35-4357-8A74-58FB9A22C366}" presName="hierRoot2" presStyleCnt="0">
        <dgm:presLayoutVars>
          <dgm:hierBranch val="init"/>
        </dgm:presLayoutVars>
      </dgm:prSet>
      <dgm:spPr/>
    </dgm:pt>
    <dgm:pt modelId="{761DEEA6-DB72-4D12-A844-034444431BFA}" type="pres">
      <dgm:prSet presAssocID="{C9CFC6D0-DF35-4357-8A74-58FB9A22C366}" presName="rootComposite" presStyleCnt="0"/>
      <dgm:spPr/>
    </dgm:pt>
    <dgm:pt modelId="{A7EF72D4-36F7-4AD7-84D2-CC8D19ED6E90}" type="pres">
      <dgm:prSet presAssocID="{C9CFC6D0-DF35-4357-8A74-58FB9A22C366}" presName="rootText" presStyleLbl="node1" presStyleIdx="7" presStyleCnt="12" custLinFactNeighborX="183" custLinFactNeighborY="3091">
        <dgm:presLayoutVars>
          <dgm:chMax/>
          <dgm:chPref val="3"/>
        </dgm:presLayoutVars>
      </dgm:prSet>
      <dgm:spPr/>
      <dgm:t>
        <a:bodyPr/>
        <a:lstStyle/>
        <a:p>
          <a:endParaRPr lang="ru-RU"/>
        </a:p>
      </dgm:t>
    </dgm:pt>
    <dgm:pt modelId="{CA7EAC02-CB7A-4806-AEDD-7A21D7718839}" type="pres">
      <dgm:prSet presAssocID="{C9CFC6D0-DF35-4357-8A74-58FB9A22C366}" presName="titleText2" presStyleLbl="fgAcc1" presStyleIdx="7" presStyleCnt="12" custLinFactNeighborX="-19271" custLinFactNeighborY="83744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04C835A9-5ACA-4164-836F-20C689C9DF10}" type="pres">
      <dgm:prSet presAssocID="{C9CFC6D0-DF35-4357-8A74-58FB9A22C366}" presName="rootConnector" presStyleLbl="node3" presStyleIdx="0" presStyleCnt="0"/>
      <dgm:spPr/>
      <dgm:t>
        <a:bodyPr/>
        <a:lstStyle/>
        <a:p>
          <a:endParaRPr lang="ru-RU"/>
        </a:p>
      </dgm:t>
    </dgm:pt>
    <dgm:pt modelId="{A97B0803-86D0-4089-96B1-872FEEFB6F63}" type="pres">
      <dgm:prSet presAssocID="{C9CFC6D0-DF35-4357-8A74-58FB9A22C366}" presName="hierChild4" presStyleCnt="0"/>
      <dgm:spPr/>
    </dgm:pt>
    <dgm:pt modelId="{C596F9D5-2431-429C-999A-9408EA7D7A00}" type="pres">
      <dgm:prSet presAssocID="{C9CFC6D0-DF35-4357-8A74-58FB9A22C366}" presName="hierChild5" presStyleCnt="0"/>
      <dgm:spPr/>
    </dgm:pt>
    <dgm:pt modelId="{28F3E2A9-4A2D-469B-A17E-BFCEFD9BB661}" type="pres">
      <dgm:prSet presAssocID="{60002FBD-1878-4D91-A67E-32F022DDEDDA}" presName="hierChild5" presStyleCnt="0"/>
      <dgm:spPr/>
    </dgm:pt>
    <dgm:pt modelId="{BA791A7B-FC7A-4CBD-8649-E6C2C4D55F64}" type="pres">
      <dgm:prSet presAssocID="{C2B05027-27E3-4901-AE59-2A5E9AB4967B}" presName="Name37" presStyleLbl="parChTrans1D2" presStyleIdx="4" presStyleCnt="7"/>
      <dgm:spPr/>
      <dgm:t>
        <a:bodyPr/>
        <a:lstStyle/>
        <a:p>
          <a:endParaRPr lang="ru-RU"/>
        </a:p>
      </dgm:t>
    </dgm:pt>
    <dgm:pt modelId="{453A667C-0B90-4EF0-9DA9-2F2C45F0E034}" type="pres">
      <dgm:prSet presAssocID="{C22C2ACB-EAD7-47ED-A099-EAD91D77BF14}" presName="hierRoot2" presStyleCnt="0">
        <dgm:presLayoutVars>
          <dgm:hierBranch val="init"/>
        </dgm:presLayoutVars>
      </dgm:prSet>
      <dgm:spPr/>
    </dgm:pt>
    <dgm:pt modelId="{FC1EAF4A-35FB-4A4A-98AE-91C3CBA4E4A2}" type="pres">
      <dgm:prSet presAssocID="{C22C2ACB-EAD7-47ED-A099-EAD91D77BF14}" presName="rootComposite" presStyleCnt="0"/>
      <dgm:spPr/>
    </dgm:pt>
    <dgm:pt modelId="{FE3E9FC0-12E9-4C10-B830-7D4F492C6DB3}" type="pres">
      <dgm:prSet presAssocID="{C22C2ACB-EAD7-47ED-A099-EAD91D77BF14}" presName="rootText" presStyleLbl="node1" presStyleIdx="8" presStyleCnt="12" custLinFactNeighborX="1472" custLinFactNeighborY="823">
        <dgm:presLayoutVars>
          <dgm:chMax/>
          <dgm:chPref val="3"/>
        </dgm:presLayoutVars>
      </dgm:prSet>
      <dgm:spPr/>
      <dgm:t>
        <a:bodyPr/>
        <a:lstStyle/>
        <a:p>
          <a:endParaRPr lang="ru-RU"/>
        </a:p>
      </dgm:t>
    </dgm:pt>
    <dgm:pt modelId="{59961B2A-1E66-4DED-A3DC-C145E70049C8}" type="pres">
      <dgm:prSet presAssocID="{C22C2ACB-EAD7-47ED-A099-EAD91D77BF14}" presName="titleText2" presStyleLbl="fgAcc1" presStyleIdx="8" presStyleCnt="12" custScaleY="154350" custLinFactNeighborX="7974" custLinFactNeighborY="34045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A2EBB79A-B13B-4A30-A018-DB2C6E0B2144}" type="pres">
      <dgm:prSet presAssocID="{C22C2ACB-EAD7-47ED-A099-EAD91D77BF14}" presName="rootConnector" presStyleLbl="node2" presStyleIdx="0" presStyleCnt="0"/>
      <dgm:spPr/>
      <dgm:t>
        <a:bodyPr/>
        <a:lstStyle/>
        <a:p>
          <a:endParaRPr lang="ru-RU"/>
        </a:p>
      </dgm:t>
    </dgm:pt>
    <dgm:pt modelId="{60915FEB-18A1-4F76-BB5E-E9241FE5E4E7}" type="pres">
      <dgm:prSet presAssocID="{C22C2ACB-EAD7-47ED-A099-EAD91D77BF14}" presName="hierChild4" presStyleCnt="0"/>
      <dgm:spPr/>
    </dgm:pt>
    <dgm:pt modelId="{DBBF20C2-B5A6-4EED-AF1F-038E71ECD6B1}" type="pres">
      <dgm:prSet presAssocID="{B5BFDAAE-579D-41E4-9E2B-E22E54BB24BB}" presName="Name37" presStyleLbl="parChTrans1D3" presStyleIdx="4" presStyleCnt="6"/>
      <dgm:spPr/>
      <dgm:t>
        <a:bodyPr/>
        <a:lstStyle/>
        <a:p>
          <a:endParaRPr lang="ru-RU"/>
        </a:p>
      </dgm:t>
    </dgm:pt>
    <dgm:pt modelId="{27C3EFD0-75B1-4918-878B-587D00E45F59}" type="pres">
      <dgm:prSet presAssocID="{CB80E8FC-6A1E-4CBE-A03C-FA52E52F45D3}" presName="hierRoot2" presStyleCnt="0">
        <dgm:presLayoutVars>
          <dgm:hierBranch val="init"/>
        </dgm:presLayoutVars>
      </dgm:prSet>
      <dgm:spPr/>
    </dgm:pt>
    <dgm:pt modelId="{BC89B364-0FB9-4060-93D0-002658B0C24F}" type="pres">
      <dgm:prSet presAssocID="{CB80E8FC-6A1E-4CBE-A03C-FA52E52F45D3}" presName="rootComposite" presStyleCnt="0"/>
      <dgm:spPr/>
    </dgm:pt>
    <dgm:pt modelId="{C9FB0FAE-D855-4088-A432-58D7379CA4DF}" type="pres">
      <dgm:prSet presAssocID="{CB80E8FC-6A1E-4CBE-A03C-FA52E52F45D3}" presName="rootText" presStyleLbl="node1" presStyleIdx="9" presStyleCnt="12">
        <dgm:presLayoutVars>
          <dgm:chMax/>
          <dgm:chPref val="3"/>
        </dgm:presLayoutVars>
      </dgm:prSet>
      <dgm:spPr/>
      <dgm:t>
        <a:bodyPr/>
        <a:lstStyle/>
        <a:p>
          <a:endParaRPr lang="ru-RU"/>
        </a:p>
      </dgm:t>
    </dgm:pt>
    <dgm:pt modelId="{EE41EE34-C603-4762-8F70-BCF496ED9F39}" type="pres">
      <dgm:prSet presAssocID="{CB80E8FC-6A1E-4CBE-A03C-FA52E52F45D3}" presName="titleText2" presStyleLbl="fgAcc1" presStyleIdx="9" presStyleCnt="12" custScaleY="238218" custLinFactY="66184" custLinFactNeighborX="-13637" custLinFactNeighborY="10000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946DF994-5850-470B-A4C8-290321799CA5}" type="pres">
      <dgm:prSet presAssocID="{CB80E8FC-6A1E-4CBE-A03C-FA52E52F45D3}" presName="rootConnector" presStyleLbl="node3" presStyleIdx="0" presStyleCnt="0"/>
      <dgm:spPr/>
      <dgm:t>
        <a:bodyPr/>
        <a:lstStyle/>
        <a:p>
          <a:endParaRPr lang="ru-RU"/>
        </a:p>
      </dgm:t>
    </dgm:pt>
    <dgm:pt modelId="{3D3787DC-B10F-4CE5-AFA7-599871EC9272}" type="pres">
      <dgm:prSet presAssocID="{CB80E8FC-6A1E-4CBE-A03C-FA52E52F45D3}" presName="hierChild4" presStyleCnt="0"/>
      <dgm:spPr/>
    </dgm:pt>
    <dgm:pt modelId="{ADCBC68E-AE13-4773-AA05-56E0000BFCDC}" type="pres">
      <dgm:prSet presAssocID="{CB80E8FC-6A1E-4CBE-A03C-FA52E52F45D3}" presName="hierChild5" presStyleCnt="0"/>
      <dgm:spPr/>
    </dgm:pt>
    <dgm:pt modelId="{D1E47BBF-6EB1-49C2-82DC-FED901840421}" type="pres">
      <dgm:prSet presAssocID="{C22C2ACB-EAD7-47ED-A099-EAD91D77BF14}" presName="hierChild5" presStyleCnt="0"/>
      <dgm:spPr/>
    </dgm:pt>
    <dgm:pt modelId="{AF764999-D60A-4CF9-B03C-E042B23C5B60}" type="pres">
      <dgm:prSet presAssocID="{C7EC13FE-3095-44BD-BC61-1705324D6A9C}" presName="Name37" presStyleLbl="parChTrans1D2" presStyleIdx="5" presStyleCnt="7"/>
      <dgm:spPr/>
      <dgm:t>
        <a:bodyPr/>
        <a:lstStyle/>
        <a:p>
          <a:endParaRPr lang="ru-RU"/>
        </a:p>
      </dgm:t>
    </dgm:pt>
    <dgm:pt modelId="{F0FECA1C-1990-4AE3-A93A-019D72F76C6E}" type="pres">
      <dgm:prSet presAssocID="{5C439447-81B7-42C2-AD94-0377AA58959C}" presName="hierRoot2" presStyleCnt="0">
        <dgm:presLayoutVars>
          <dgm:hierBranch val="init"/>
        </dgm:presLayoutVars>
      </dgm:prSet>
      <dgm:spPr/>
    </dgm:pt>
    <dgm:pt modelId="{72B6E870-9081-4BEE-A854-210958EFCE18}" type="pres">
      <dgm:prSet presAssocID="{5C439447-81B7-42C2-AD94-0377AA58959C}" presName="rootComposite" presStyleCnt="0"/>
      <dgm:spPr/>
    </dgm:pt>
    <dgm:pt modelId="{90867ED7-4E21-4EA0-A589-1795CF26D1BE}" type="pres">
      <dgm:prSet presAssocID="{5C439447-81B7-42C2-AD94-0377AA58959C}" presName="rootText" presStyleLbl="node1" presStyleIdx="10" presStyleCnt="12" custLinFactNeighborX="1472" custLinFactNeighborY="823">
        <dgm:presLayoutVars>
          <dgm:chMax/>
          <dgm:chPref val="3"/>
        </dgm:presLayoutVars>
      </dgm:prSet>
      <dgm:spPr/>
      <dgm:t>
        <a:bodyPr/>
        <a:lstStyle/>
        <a:p>
          <a:endParaRPr lang="ru-RU"/>
        </a:p>
      </dgm:t>
    </dgm:pt>
    <dgm:pt modelId="{1747024C-A66F-4119-9CE4-15E799110825}" type="pres">
      <dgm:prSet presAssocID="{5C439447-81B7-42C2-AD94-0377AA58959C}" presName="titleText2" presStyleLbl="fgAcc1" presStyleIdx="10" presStyleCnt="12" custLinFactNeighborX="205" custLinFactNeighborY="-11485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632D8F8C-B8C7-4893-9711-1B580F1FC5FC}" type="pres">
      <dgm:prSet presAssocID="{5C439447-81B7-42C2-AD94-0377AA58959C}" presName="rootConnector" presStyleLbl="node2" presStyleIdx="0" presStyleCnt="0"/>
      <dgm:spPr/>
      <dgm:t>
        <a:bodyPr/>
        <a:lstStyle/>
        <a:p>
          <a:endParaRPr lang="ru-RU"/>
        </a:p>
      </dgm:t>
    </dgm:pt>
    <dgm:pt modelId="{06BC5336-58A1-48CC-AF31-C5DD960FC031}" type="pres">
      <dgm:prSet presAssocID="{5C439447-81B7-42C2-AD94-0377AA58959C}" presName="hierChild4" presStyleCnt="0"/>
      <dgm:spPr/>
    </dgm:pt>
    <dgm:pt modelId="{CE64A5AA-66E9-446E-B7BA-2476A0EEF952}" type="pres">
      <dgm:prSet presAssocID="{0377D27A-6D75-4860-A57A-9B9D304396A6}" presName="Name37" presStyleLbl="parChTrans1D3" presStyleIdx="5" presStyleCnt="6"/>
      <dgm:spPr/>
      <dgm:t>
        <a:bodyPr/>
        <a:lstStyle/>
        <a:p>
          <a:endParaRPr lang="ru-RU"/>
        </a:p>
      </dgm:t>
    </dgm:pt>
    <dgm:pt modelId="{E55DBBCB-74F4-418A-BAA6-A780490AFB0D}" type="pres">
      <dgm:prSet presAssocID="{C3E60E0D-ECA6-4240-85B5-6A3D3820FD1D}" presName="hierRoot2" presStyleCnt="0">
        <dgm:presLayoutVars>
          <dgm:hierBranch val="init"/>
        </dgm:presLayoutVars>
      </dgm:prSet>
      <dgm:spPr/>
    </dgm:pt>
    <dgm:pt modelId="{CCF2FEA1-899F-47CC-9589-DCCE8ECA2E12}" type="pres">
      <dgm:prSet presAssocID="{C3E60E0D-ECA6-4240-85B5-6A3D3820FD1D}" presName="rootComposite" presStyleCnt="0"/>
      <dgm:spPr/>
    </dgm:pt>
    <dgm:pt modelId="{FF8198BF-686B-4BF8-B5C7-3EC89BA66846}" type="pres">
      <dgm:prSet presAssocID="{C3E60E0D-ECA6-4240-85B5-6A3D3820FD1D}" presName="rootText" presStyleLbl="node1" presStyleIdx="11" presStyleCnt="12">
        <dgm:presLayoutVars>
          <dgm:chMax/>
          <dgm:chPref val="3"/>
        </dgm:presLayoutVars>
      </dgm:prSet>
      <dgm:spPr/>
      <dgm:t>
        <a:bodyPr/>
        <a:lstStyle/>
        <a:p>
          <a:endParaRPr lang="ru-RU"/>
        </a:p>
      </dgm:t>
    </dgm:pt>
    <dgm:pt modelId="{172B27FA-BAB9-4380-A5F0-A7FED4B94CCF}" type="pres">
      <dgm:prSet presAssocID="{C3E60E0D-ECA6-4240-85B5-6A3D3820FD1D}" presName="titleText2" presStyleLbl="fgAcc1" presStyleIdx="11" presStyleCnt="12" custScaleY="194135" custLinFactY="42011" custLinFactNeighborX="-14680" custLinFactNeighborY="10000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6DCCF9B2-C8E2-40DC-8311-FEF54E5A6C18}" type="pres">
      <dgm:prSet presAssocID="{C3E60E0D-ECA6-4240-85B5-6A3D3820FD1D}" presName="rootConnector" presStyleLbl="node3" presStyleIdx="0" presStyleCnt="0"/>
      <dgm:spPr/>
      <dgm:t>
        <a:bodyPr/>
        <a:lstStyle/>
        <a:p>
          <a:endParaRPr lang="ru-RU"/>
        </a:p>
      </dgm:t>
    </dgm:pt>
    <dgm:pt modelId="{1A38A7F9-7332-4EEA-9536-AFFBDF32F807}" type="pres">
      <dgm:prSet presAssocID="{C3E60E0D-ECA6-4240-85B5-6A3D3820FD1D}" presName="hierChild4" presStyleCnt="0"/>
      <dgm:spPr/>
    </dgm:pt>
    <dgm:pt modelId="{49362FF1-0C0E-43C3-A169-ED7B532B71EC}" type="pres">
      <dgm:prSet presAssocID="{C3E60E0D-ECA6-4240-85B5-6A3D3820FD1D}" presName="hierChild5" presStyleCnt="0"/>
      <dgm:spPr/>
    </dgm:pt>
    <dgm:pt modelId="{5DF788A7-EE47-467C-83B1-F0A52B4A9107}" type="pres">
      <dgm:prSet presAssocID="{5C439447-81B7-42C2-AD94-0377AA58959C}" presName="hierChild5" presStyleCnt="0"/>
      <dgm:spPr/>
    </dgm:pt>
    <dgm:pt modelId="{FBE7BED7-59EE-4D3F-AAFC-2AD18D6EFDDB}" type="pres">
      <dgm:prSet presAssocID="{6512F81D-EF7E-4C9D-8ABF-5B7CDD5F17AF}" presName="hierChild3" presStyleCnt="0"/>
      <dgm:spPr/>
    </dgm:pt>
    <dgm:pt modelId="{A96F1EB5-A496-4BDC-8A66-5505FD9A0052}" type="pres">
      <dgm:prSet presAssocID="{93952835-0E28-4006-9D25-3594A460750A}" presName="Name96" presStyleLbl="parChTrans1D2" presStyleIdx="6" presStyleCnt="7"/>
      <dgm:spPr/>
      <dgm:t>
        <a:bodyPr/>
        <a:lstStyle/>
        <a:p>
          <a:endParaRPr lang="ru-RU"/>
        </a:p>
      </dgm:t>
    </dgm:pt>
    <dgm:pt modelId="{D85EC674-86CA-4B4E-AD19-1D7AE5F51812}" type="pres">
      <dgm:prSet presAssocID="{AF7F9B2B-9C69-4A25-A62B-19CF0E423850}" presName="hierRoot3" presStyleCnt="0">
        <dgm:presLayoutVars>
          <dgm:hierBranch val="init"/>
        </dgm:presLayoutVars>
      </dgm:prSet>
      <dgm:spPr/>
    </dgm:pt>
    <dgm:pt modelId="{75D31D74-4FC6-4990-893E-E00BFCBE87F8}" type="pres">
      <dgm:prSet presAssocID="{AF7F9B2B-9C69-4A25-A62B-19CF0E423850}" presName="rootComposite3" presStyleCnt="0"/>
      <dgm:spPr/>
    </dgm:pt>
    <dgm:pt modelId="{C41F3D85-39D5-4909-BE2C-97DAA9CBAC42}" type="pres">
      <dgm:prSet presAssocID="{AF7F9B2B-9C69-4A25-A62B-19CF0E423850}" presName="rootText3" presStyleLbl="asst1" presStyleIdx="0" presStyleCnt="1" custScaleX="149579" custScaleY="143442" custLinFactNeighborX="79887" custLinFactNeighborY="-2900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E29E841-CE72-4AD0-98AD-A0AEC75A15F4}" type="pres">
      <dgm:prSet presAssocID="{AF7F9B2B-9C69-4A25-A62B-19CF0E423850}" presName="titleText3" presStyleLbl="fgAcc2" presStyleIdx="0" presStyleCnt="1" custScaleX="130454" custScaleY="113420" custLinFactX="45949" custLinFactNeighborX="100000" custLinFactNeighborY="12273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B8F5315B-8FEE-4EB9-853F-7DBBAD03759E}" type="pres">
      <dgm:prSet presAssocID="{AF7F9B2B-9C69-4A25-A62B-19CF0E423850}" presName="rootConnector3" presStyleLbl="asst1" presStyleIdx="0" presStyleCnt="1"/>
      <dgm:spPr/>
      <dgm:t>
        <a:bodyPr/>
        <a:lstStyle/>
        <a:p>
          <a:endParaRPr lang="ru-RU"/>
        </a:p>
      </dgm:t>
    </dgm:pt>
    <dgm:pt modelId="{D7C902D9-5CFF-48C2-AD16-336C01B2D81F}" type="pres">
      <dgm:prSet presAssocID="{AF7F9B2B-9C69-4A25-A62B-19CF0E423850}" presName="hierChild6" presStyleCnt="0"/>
      <dgm:spPr/>
    </dgm:pt>
    <dgm:pt modelId="{3BA5C2C7-A5CF-4636-8512-B0AB405E150E}" type="pres">
      <dgm:prSet presAssocID="{AF7F9B2B-9C69-4A25-A62B-19CF0E423850}" presName="hierChild7" presStyleCnt="0"/>
      <dgm:spPr/>
    </dgm:pt>
  </dgm:ptLst>
  <dgm:cxnLst>
    <dgm:cxn modelId="{4ACEE77E-4EB0-4F6E-8EE0-15159386C237}" type="presOf" srcId="{9D9F3F17-86B5-4E6A-80C7-E7618C1361E9}" destId="{92490E6F-FDE7-4F09-A14E-FF46C3D84CF5}" srcOrd="1" destOrd="0" presId="urn:microsoft.com/office/officeart/2008/layout/NameandTitleOrganizationalChart"/>
    <dgm:cxn modelId="{7760C416-BC06-4AA5-816A-A961F01856A4}" type="presOf" srcId="{AF7F9B2B-9C69-4A25-A62B-19CF0E423850}" destId="{C41F3D85-39D5-4909-BE2C-97DAA9CBAC42}" srcOrd="0" destOrd="0" presId="urn:microsoft.com/office/officeart/2008/layout/NameandTitleOrganizationalChart"/>
    <dgm:cxn modelId="{E59FF71C-4C07-46E1-9B5C-7C1D0AAE8C58}" type="presOf" srcId="{4F072667-6B6C-4B14-9D8F-D5CC6AFF1B2F}" destId="{3267470F-9C35-44D9-9925-0DB7BC90C4AE}" srcOrd="0" destOrd="0" presId="urn:microsoft.com/office/officeart/2008/layout/NameandTitleOrganizationalChart"/>
    <dgm:cxn modelId="{7B7E4154-4183-4A8F-A03B-6DAEF04CCEFD}" type="presOf" srcId="{C9CFC6D0-DF35-4357-8A74-58FB9A22C366}" destId="{A7EF72D4-36F7-4AD7-84D2-CC8D19ED6E90}" srcOrd="0" destOrd="0" presId="urn:microsoft.com/office/officeart/2008/layout/NameandTitleOrganizationalChart"/>
    <dgm:cxn modelId="{431FD334-0C4E-4308-B47B-4B01CCD174DA}" type="presOf" srcId="{817B2BF2-95BB-4900-8C89-B1BD4292EA4D}" destId="{25A5C411-EAE0-4DD0-BF6F-A51DD917FBFC}" srcOrd="0" destOrd="0" presId="urn:microsoft.com/office/officeart/2008/layout/NameandTitleOrganizationalChart"/>
    <dgm:cxn modelId="{D44A6B78-40B2-40D1-9E7C-C0E5E6A6227F}" type="presOf" srcId="{C7EC13FE-3095-44BD-BC61-1705324D6A9C}" destId="{AF764999-D60A-4CF9-B03C-E042B23C5B60}" srcOrd="0" destOrd="0" presId="urn:microsoft.com/office/officeart/2008/layout/NameandTitleOrganizationalChart"/>
    <dgm:cxn modelId="{A5161E08-824A-4A92-B9CA-4E6B6C1EC51E}" srcId="{5C439447-81B7-42C2-AD94-0377AA58959C}" destId="{C3E60E0D-ECA6-4240-85B5-6A3D3820FD1D}" srcOrd="0" destOrd="0" parTransId="{0377D27A-6D75-4860-A57A-9B9D304396A6}" sibTransId="{10CC0266-BBB9-4A5D-8A53-1207CFF1C6B4}"/>
    <dgm:cxn modelId="{145E626E-957D-405B-9654-96AD1AEF6C72}" srcId="{C22C2ACB-EAD7-47ED-A099-EAD91D77BF14}" destId="{CB80E8FC-6A1E-4CBE-A03C-FA52E52F45D3}" srcOrd="0" destOrd="0" parTransId="{B5BFDAAE-579D-41E4-9E2B-E22E54BB24BB}" sibTransId="{DD90F9B9-6D23-4652-BD7D-117A413426C5}"/>
    <dgm:cxn modelId="{46ACE905-57A2-45D9-B0C5-BAE47E53C214}" type="presOf" srcId="{5C439447-81B7-42C2-AD94-0377AA58959C}" destId="{632D8F8C-B8C7-4893-9711-1B580F1FC5FC}" srcOrd="1" destOrd="0" presId="urn:microsoft.com/office/officeart/2008/layout/NameandTitleOrganizationalChart"/>
    <dgm:cxn modelId="{81B1133F-E94A-4E6E-8FDC-96CDDA72B810}" type="presOf" srcId="{6512F81D-EF7E-4C9D-8ABF-5B7CDD5F17AF}" destId="{CACEAAA2-4FC1-4F0F-832D-FB4EB349D145}" srcOrd="1" destOrd="0" presId="urn:microsoft.com/office/officeart/2008/layout/NameandTitleOrganizationalChart"/>
    <dgm:cxn modelId="{DB38BD44-F5C4-4257-B6D0-13E0EB9A6891}" type="presOf" srcId="{99139F05-9DAB-465B-8035-47E53888D2C6}" destId="{5BE92CF9-22DC-418F-A207-DEFE389B4D1E}" srcOrd="1" destOrd="0" presId="urn:microsoft.com/office/officeart/2008/layout/NameandTitleOrganizationalChart"/>
    <dgm:cxn modelId="{DD36ED96-3704-4784-BB78-9E8C0B235979}" type="presOf" srcId="{CFB4B6E6-1457-4FD3-AB7B-E9D47F03B6A5}" destId="{53867E7E-3E3C-4944-B00A-3C02065DECD3}" srcOrd="0" destOrd="0" presId="urn:microsoft.com/office/officeart/2008/layout/NameandTitleOrganizationalChart"/>
    <dgm:cxn modelId="{EA153275-E96A-48F6-AB70-33CAABCB13AE}" type="presOf" srcId="{C22C2ACB-EAD7-47ED-A099-EAD91D77BF14}" destId="{A2EBB79A-B13B-4A30-A018-DB2C6E0B2144}" srcOrd="1" destOrd="0" presId="urn:microsoft.com/office/officeart/2008/layout/NameandTitleOrganizationalChart"/>
    <dgm:cxn modelId="{0D995562-7968-41EE-8FD5-CC67F11AEB40}" type="presOf" srcId="{ED9AE76D-0575-4285-BB4E-15B103838A96}" destId="{B31DAA79-E906-4B13-B6B9-A41F365FAEE7}" srcOrd="0" destOrd="0" presId="urn:microsoft.com/office/officeart/2008/layout/NameandTitleOrganizationalChart"/>
    <dgm:cxn modelId="{FCB10AD8-51F9-4835-A5E1-A297085AE6FF}" srcId="{6512F81D-EF7E-4C9D-8ABF-5B7CDD5F17AF}" destId="{5C439447-81B7-42C2-AD94-0377AA58959C}" srcOrd="6" destOrd="0" parTransId="{C7EC13FE-3095-44BD-BC61-1705324D6A9C}" sibTransId="{42B88ABA-5FB5-4DA1-99E6-43E37421198B}"/>
    <dgm:cxn modelId="{8B08335F-0A42-40C0-9117-1FCCAC56C43A}" type="presOf" srcId="{CE58F4AD-CA24-43FF-9C6C-512C22C95FCA}" destId="{CA7EAC02-CB7A-4806-AEDD-7A21D7718839}" srcOrd="0" destOrd="0" presId="urn:microsoft.com/office/officeart/2008/layout/NameandTitleOrganizationalChart"/>
    <dgm:cxn modelId="{A6A90863-4027-4BB9-8986-C0BCF08ED6D3}" srcId="{6512F81D-EF7E-4C9D-8ABF-5B7CDD5F17AF}" destId="{ED9AE76D-0575-4285-BB4E-15B103838A96}" srcOrd="2" destOrd="0" parTransId="{8F99FAB5-DA60-4BCC-8BDC-58F991528638}" sibTransId="{02D78979-5ED0-4BF1-986D-2EA64401E18A}"/>
    <dgm:cxn modelId="{753031A6-200D-43C4-A747-C758667ACFA8}" type="presOf" srcId="{CB80E8FC-6A1E-4CBE-A03C-FA52E52F45D3}" destId="{C9FB0FAE-D855-4088-A432-58D7379CA4DF}" srcOrd="0" destOrd="0" presId="urn:microsoft.com/office/officeart/2008/layout/NameandTitleOrganizationalChart"/>
    <dgm:cxn modelId="{84D7C5E6-E3AA-44DB-819E-9CE83DA63846}" srcId="{AEF3B041-600C-4B1A-B603-5006F960899A}" destId="{6512F81D-EF7E-4C9D-8ABF-5B7CDD5F17AF}" srcOrd="0" destOrd="0" parTransId="{FCE8AA91-0EB9-4061-9B1B-1BFB883E5033}" sibTransId="{082DE329-08E3-4010-A877-5704E810CF49}"/>
    <dgm:cxn modelId="{9851F61B-0B94-4DCF-A009-FDFE27824991}" type="presOf" srcId="{F09F665C-3DC5-4C24-A887-F18E2392304A}" destId="{427773FD-2632-4A12-8DBC-5F7CA632E4FD}" srcOrd="0" destOrd="0" presId="urn:microsoft.com/office/officeart/2008/layout/NameandTitleOrganizationalChart"/>
    <dgm:cxn modelId="{4F8D920F-F382-45C5-983A-D43D704632B6}" type="presOf" srcId="{ED9AE76D-0575-4285-BB4E-15B103838A96}" destId="{19C979D9-2B93-439B-924D-41437BA00EE6}" srcOrd="1" destOrd="0" presId="urn:microsoft.com/office/officeart/2008/layout/NameandTitleOrganizationalChart"/>
    <dgm:cxn modelId="{B1BD5D88-8E70-4FF1-A988-1460B93B394E}" type="presOf" srcId="{0377D27A-6D75-4860-A57A-9B9D304396A6}" destId="{CE64A5AA-66E9-446E-B7BA-2476A0EEF952}" srcOrd="0" destOrd="0" presId="urn:microsoft.com/office/officeart/2008/layout/NameandTitleOrganizationalChart"/>
    <dgm:cxn modelId="{AA353927-6EF3-49A1-8C2A-F04CEC4B0F2B}" type="presOf" srcId="{10CC0266-BBB9-4A5D-8A53-1207CFF1C6B4}" destId="{172B27FA-BAB9-4380-A5F0-A7FED4B94CCF}" srcOrd="0" destOrd="0" presId="urn:microsoft.com/office/officeart/2008/layout/NameandTitleOrganizationalChart"/>
    <dgm:cxn modelId="{F5C5BCFF-744F-4D02-A76B-B1BE8E440D1E}" type="presOf" srcId="{9D9F3F17-86B5-4E6A-80C7-E7618C1361E9}" destId="{CE007DE9-9DD3-4097-9455-D29312176F46}" srcOrd="0" destOrd="0" presId="urn:microsoft.com/office/officeart/2008/layout/NameandTitleOrganizationalChart"/>
    <dgm:cxn modelId="{41C9C5A7-584E-40C4-B6DF-DA4FB04876E9}" type="presOf" srcId="{E588DEAF-16C2-4EC5-A74E-D5E545ECD874}" destId="{59961B2A-1E66-4DED-A3DC-C145E70049C8}" srcOrd="0" destOrd="0" presId="urn:microsoft.com/office/officeart/2008/layout/NameandTitleOrganizationalChart"/>
    <dgm:cxn modelId="{5876ED90-89EE-409F-9103-DD51E40AF690}" type="presOf" srcId="{8F99FAB5-DA60-4BCC-8BDC-58F991528638}" destId="{E089D8B6-9818-479B-9087-A4A7C7F86411}" srcOrd="0" destOrd="0" presId="urn:microsoft.com/office/officeart/2008/layout/NameandTitleOrganizationalChart"/>
    <dgm:cxn modelId="{0971D831-71A8-4E88-9843-3A0D5EF90562}" type="presOf" srcId="{D535F9AD-8592-49B0-8B00-18A6CABC36DB}" destId="{AB3D4FC0-BD10-48A7-9E4C-F2482FCB997B}" srcOrd="1" destOrd="0" presId="urn:microsoft.com/office/officeart/2008/layout/NameandTitleOrganizationalChart"/>
    <dgm:cxn modelId="{9819C25D-1FFA-464F-A663-E479576F26DE}" type="presOf" srcId="{082DE329-08E3-4010-A877-5704E810CF49}" destId="{3BE1518B-7346-4001-967F-0309A2FA4151}" srcOrd="0" destOrd="0" presId="urn:microsoft.com/office/officeart/2008/layout/NameandTitleOrganizationalChart"/>
    <dgm:cxn modelId="{E4A6389C-0449-4E15-A9FA-EE277A9DA49C}" type="presOf" srcId="{1BC1E2C2-C09B-4828-A309-0BE1B2BDC2D6}" destId="{F7F10A04-DBC3-4A1C-AB61-D24987E35922}" srcOrd="0" destOrd="0" presId="urn:microsoft.com/office/officeart/2008/layout/NameandTitleOrganizationalChart"/>
    <dgm:cxn modelId="{68E394F7-DEF6-4733-AD54-A44B48C759AC}" type="presOf" srcId="{B5BFDAAE-579D-41E4-9E2B-E22E54BB24BB}" destId="{DBBF20C2-B5A6-4EED-AF1F-038E71ECD6B1}" srcOrd="0" destOrd="0" presId="urn:microsoft.com/office/officeart/2008/layout/NameandTitleOrganizationalChart"/>
    <dgm:cxn modelId="{E3A5EDD7-6B43-4FE8-B5E9-D68C98F1A696}" type="presOf" srcId="{F4FEE244-DA60-4E9D-8C36-B6B943125F49}" destId="{3E016C0E-EC08-44AE-BD74-4F2788BD180A}" srcOrd="0" destOrd="0" presId="urn:microsoft.com/office/officeart/2008/layout/NameandTitleOrganizationalChart"/>
    <dgm:cxn modelId="{22AFD35A-45F2-4999-86E3-D0E6D2B7AE86}" type="presOf" srcId="{99139F05-9DAB-465B-8035-47E53888D2C6}" destId="{DCC4F07C-4114-4935-BD21-5D25A38A3F76}" srcOrd="0" destOrd="0" presId="urn:microsoft.com/office/officeart/2008/layout/NameandTitleOrganizationalChart"/>
    <dgm:cxn modelId="{619F95FA-257B-4D4C-9669-A6687E85B638}" type="presOf" srcId="{B3A9BEF5-21E8-4373-B3C3-F0C4E73CAC79}" destId="{F3AFFADD-12DD-46D5-9024-F734CAEC9585}" srcOrd="0" destOrd="0" presId="urn:microsoft.com/office/officeart/2008/layout/NameandTitleOrganizationalChart"/>
    <dgm:cxn modelId="{790BA69D-C22F-47E9-A569-6A67E955D7AB}" type="presOf" srcId="{C9CFC6D0-DF35-4357-8A74-58FB9A22C366}" destId="{04C835A9-5ACA-4164-836F-20C689C9DF10}" srcOrd="1" destOrd="0" presId="urn:microsoft.com/office/officeart/2008/layout/NameandTitleOrganizationalChart"/>
    <dgm:cxn modelId="{B8617728-F5AA-4A99-A339-E9915122D4D3}" srcId="{6512F81D-EF7E-4C9D-8ABF-5B7CDD5F17AF}" destId="{B3A9BEF5-21E8-4373-B3C3-F0C4E73CAC79}" srcOrd="1" destOrd="0" parTransId="{1BC1E2C2-C09B-4828-A309-0BE1B2BDC2D6}" sibTransId="{2F632FE2-58B7-495B-AFE6-D17A06B6E249}"/>
    <dgm:cxn modelId="{0DA0FA32-0C28-4878-85F6-D6BE8D84C985}" type="presOf" srcId="{C3E60E0D-ECA6-4240-85B5-6A3D3820FD1D}" destId="{FF8198BF-686B-4BF8-B5C7-3EC89BA66846}" srcOrd="0" destOrd="0" presId="urn:microsoft.com/office/officeart/2008/layout/NameandTitleOrganizationalChart"/>
    <dgm:cxn modelId="{E32A976F-F0FF-44C9-B93D-53D9F62F1079}" type="presOf" srcId="{AEF3B041-600C-4B1A-B603-5006F960899A}" destId="{071300FC-AF26-4A94-9224-1A3C0BB0D4CE}" srcOrd="0" destOrd="0" presId="urn:microsoft.com/office/officeart/2008/layout/NameandTitleOrganizationalChart"/>
    <dgm:cxn modelId="{1A7CB004-59DC-481E-BEBE-4FD8FA1517EE}" type="presOf" srcId="{E5072347-7695-4F68-BB97-C293A101D32C}" destId="{EB4CEE0E-553F-4413-AEC2-425F6E926A95}" srcOrd="0" destOrd="0" presId="urn:microsoft.com/office/officeart/2008/layout/NameandTitleOrganizationalChart"/>
    <dgm:cxn modelId="{B34993EF-266D-48D5-9DB4-B9ADA27A507B}" type="presOf" srcId="{2F632FE2-58B7-495B-AFE6-D17A06B6E249}" destId="{A8ABB9C0-3E44-45DD-9C54-009E5E405F58}" srcOrd="0" destOrd="0" presId="urn:microsoft.com/office/officeart/2008/layout/NameandTitleOrganizationalChart"/>
    <dgm:cxn modelId="{50F2A375-D43F-465D-A1AF-351B85166338}" type="presOf" srcId="{02D78979-5ED0-4BF1-986D-2EA64401E18A}" destId="{3D882379-DFF8-4DBE-92C9-2067633BEA12}" srcOrd="0" destOrd="0" presId="urn:microsoft.com/office/officeart/2008/layout/NameandTitleOrganizationalChart"/>
    <dgm:cxn modelId="{9B31B258-80CA-4776-874E-640AEBAAAAD2}" type="presOf" srcId="{C22C2ACB-EAD7-47ED-A099-EAD91D77BF14}" destId="{FE3E9FC0-12E9-4C10-B830-7D4F492C6DB3}" srcOrd="0" destOrd="0" presId="urn:microsoft.com/office/officeart/2008/layout/NameandTitleOrganizationalChart"/>
    <dgm:cxn modelId="{4527C657-305B-46AC-B580-4E7324050118}" type="presOf" srcId="{60002FBD-1878-4D91-A67E-32F022DDEDDA}" destId="{9FCB8F9E-57E6-4907-97A4-B88BA20A4287}" srcOrd="1" destOrd="0" presId="urn:microsoft.com/office/officeart/2008/layout/NameandTitleOrganizationalChart"/>
    <dgm:cxn modelId="{7309D913-9C88-4016-B5E9-62E936B36395}" type="presOf" srcId="{50DCA89C-9E8A-458C-8332-79B63BB6B93B}" destId="{0E29E841-CE72-4AD0-98AD-A0AEC75A15F4}" srcOrd="0" destOrd="0" presId="urn:microsoft.com/office/officeart/2008/layout/NameandTitleOrganizationalChart"/>
    <dgm:cxn modelId="{A06A57B2-57FE-450E-8A32-1E7E2D694F4C}" type="presOf" srcId="{4F072667-6B6C-4B14-9D8F-D5CC6AFF1B2F}" destId="{3E9E247F-3BDD-4DDB-8721-48A686A447B6}" srcOrd="1" destOrd="0" presId="urn:microsoft.com/office/officeart/2008/layout/NameandTitleOrganizationalChart"/>
    <dgm:cxn modelId="{4FD4F977-A05A-48F7-A04B-8262366BB585}" type="presOf" srcId="{C2B05027-27E3-4901-AE59-2A5E9AB4967B}" destId="{BA791A7B-FC7A-4CBD-8649-E6C2C4D55F64}" srcOrd="0" destOrd="0" presId="urn:microsoft.com/office/officeart/2008/layout/NameandTitleOrganizationalChart"/>
    <dgm:cxn modelId="{647596CC-6B42-4F66-9DD9-24F59620E7A1}" type="presOf" srcId="{AF7F9B2B-9C69-4A25-A62B-19CF0E423850}" destId="{B8F5315B-8FEE-4EB9-853F-7DBBAD03759E}" srcOrd="1" destOrd="0" presId="urn:microsoft.com/office/officeart/2008/layout/NameandTitleOrganizationalChart"/>
    <dgm:cxn modelId="{AFDA5946-2D40-4CBC-9DD0-284038562CB2}" srcId="{6512F81D-EF7E-4C9D-8ABF-5B7CDD5F17AF}" destId="{99139F05-9DAB-465B-8035-47E53888D2C6}" srcOrd="3" destOrd="0" parTransId="{F09F665C-3DC5-4C24-A887-F18E2392304A}" sibTransId="{E5072347-7695-4F68-BB97-C293A101D32C}"/>
    <dgm:cxn modelId="{2E309382-FE86-4D80-8249-6679A69FA05D}" type="presOf" srcId="{5C439447-81B7-42C2-AD94-0377AA58959C}" destId="{90867ED7-4E21-4EA0-A589-1795CF26D1BE}" srcOrd="0" destOrd="0" presId="urn:microsoft.com/office/officeart/2008/layout/NameandTitleOrganizationalChart"/>
    <dgm:cxn modelId="{39DD06D3-F6A8-48D2-994B-184235D4A844}" type="presOf" srcId="{6512F81D-EF7E-4C9D-8ABF-5B7CDD5F17AF}" destId="{F74F2821-C079-4E8B-877D-F8E52B2EA421}" srcOrd="0" destOrd="0" presId="urn:microsoft.com/office/officeart/2008/layout/NameandTitleOrganizationalChart"/>
    <dgm:cxn modelId="{745FA684-931F-4BE2-9212-F7FA77D090B2}" srcId="{ED9AE76D-0575-4285-BB4E-15B103838A96}" destId="{4F072667-6B6C-4B14-9D8F-D5CC6AFF1B2F}" srcOrd="0" destOrd="0" parTransId="{544E2C87-242C-4E36-B798-7C673E94AE12}" sibTransId="{CAE64724-8F55-4ECB-83DF-9448F02669F7}"/>
    <dgm:cxn modelId="{3664803C-3D89-4CE2-ADCE-A0E0D22D9F3F}" type="presOf" srcId="{93952835-0E28-4006-9D25-3594A460750A}" destId="{A96F1EB5-A496-4BDC-8A66-5505FD9A0052}" srcOrd="0" destOrd="0" presId="urn:microsoft.com/office/officeart/2008/layout/NameandTitleOrganizationalChart"/>
    <dgm:cxn modelId="{BA126E39-5EBE-4670-85E0-6BDC74605502}" type="presOf" srcId="{BB3944D2-9DD9-46EC-AE12-EE8B1B3BC610}" destId="{67C13CE5-F37E-4BF4-A630-DC5892F16858}" srcOrd="0" destOrd="0" presId="urn:microsoft.com/office/officeart/2008/layout/NameandTitleOrganizationalChart"/>
    <dgm:cxn modelId="{00DEBA25-742B-4B9D-B1E3-A0B255057D29}" srcId="{6512F81D-EF7E-4C9D-8ABF-5B7CDD5F17AF}" destId="{60002FBD-1878-4D91-A67E-32F022DDEDDA}" srcOrd="4" destOrd="0" parTransId="{0373453E-75EF-417B-A7A6-5C42A45E82A7}" sibTransId="{54ED57FC-2466-4013-949A-39827AD32F74}"/>
    <dgm:cxn modelId="{CBE47F91-BE0B-42E2-9162-FFD1BD772E6F}" type="presOf" srcId="{544E2C87-242C-4E36-B798-7C673E94AE12}" destId="{2E7550F5-4ED7-4EF0-BF03-C8485041C456}" srcOrd="0" destOrd="0" presId="urn:microsoft.com/office/officeart/2008/layout/NameandTitleOrganizationalChart"/>
    <dgm:cxn modelId="{D95D2A4F-660E-4CE4-BC46-CA5D457822B9}" srcId="{B3A9BEF5-21E8-4373-B3C3-F0C4E73CAC79}" destId="{9D9F3F17-86B5-4E6A-80C7-E7618C1361E9}" srcOrd="0" destOrd="0" parTransId="{CFB4B6E6-1457-4FD3-AB7B-E9D47F03B6A5}" sibTransId="{BB3944D2-9DD9-46EC-AE12-EE8B1B3BC610}"/>
    <dgm:cxn modelId="{363FCAE8-F497-4D07-829F-B127FBECCD2A}" type="presOf" srcId="{B3A9BEF5-21E8-4373-B3C3-F0C4E73CAC79}" destId="{B87075A1-5486-4CA3-9630-D1014A808526}" srcOrd="1" destOrd="0" presId="urn:microsoft.com/office/officeart/2008/layout/NameandTitleOrganizationalChart"/>
    <dgm:cxn modelId="{A8F5D29B-0B13-4A3E-976B-B43B5C4613C6}" type="presOf" srcId="{D535F9AD-8592-49B0-8B00-18A6CABC36DB}" destId="{B749334B-D440-44EF-BC54-4D65648DBF04}" srcOrd="0" destOrd="0" presId="urn:microsoft.com/office/officeart/2008/layout/NameandTitleOrganizationalChart"/>
    <dgm:cxn modelId="{49088CD9-1FC7-4FE5-9BEF-0E858267C5FB}" srcId="{6512F81D-EF7E-4C9D-8ABF-5B7CDD5F17AF}" destId="{AF7F9B2B-9C69-4A25-A62B-19CF0E423850}" srcOrd="0" destOrd="0" parTransId="{93952835-0E28-4006-9D25-3594A460750A}" sibTransId="{50DCA89C-9E8A-458C-8332-79B63BB6B93B}"/>
    <dgm:cxn modelId="{527DD2C6-C008-44DA-AE1A-5021BB2A0C27}" type="presOf" srcId="{CAE64724-8F55-4ECB-83DF-9448F02669F7}" destId="{BC63C42F-9614-4DB8-97FB-71BB27C0340A}" srcOrd="0" destOrd="0" presId="urn:microsoft.com/office/officeart/2008/layout/NameandTitleOrganizationalChart"/>
    <dgm:cxn modelId="{B1B46DAC-2B85-4CDB-BA62-934A86C3635B}" srcId="{6512F81D-EF7E-4C9D-8ABF-5B7CDD5F17AF}" destId="{C22C2ACB-EAD7-47ED-A099-EAD91D77BF14}" srcOrd="5" destOrd="0" parTransId="{C2B05027-27E3-4901-AE59-2A5E9AB4967B}" sibTransId="{E588DEAF-16C2-4EC5-A74E-D5E545ECD874}"/>
    <dgm:cxn modelId="{4232315E-A4DA-4021-AF67-ECA77C1A9C61}" type="presOf" srcId="{DD90F9B9-6D23-4652-BD7D-117A413426C5}" destId="{EE41EE34-C603-4762-8F70-BCF496ED9F39}" srcOrd="0" destOrd="0" presId="urn:microsoft.com/office/officeart/2008/layout/NameandTitleOrganizationalChart"/>
    <dgm:cxn modelId="{5251F3C6-FFF4-423E-ACEE-13B4C1AFD3FB}" type="presOf" srcId="{CF6D0880-EBE2-4693-950D-6685B63DB03E}" destId="{CE7BACDF-E5C5-4B10-96C2-0DA762D9876C}" srcOrd="0" destOrd="0" presId="urn:microsoft.com/office/officeart/2008/layout/NameandTitleOrganizationalChart"/>
    <dgm:cxn modelId="{79B2574C-8888-4F81-BA95-BDF7D5B91CDB}" type="presOf" srcId="{60002FBD-1878-4D91-A67E-32F022DDEDDA}" destId="{73BF2E24-BE52-4F2E-BE46-64F6FF49818E}" srcOrd="0" destOrd="0" presId="urn:microsoft.com/office/officeart/2008/layout/NameandTitleOrganizationalChart"/>
    <dgm:cxn modelId="{7485E85C-47DF-4A58-A16C-C65BBFD6CC53}" srcId="{99139F05-9DAB-465B-8035-47E53888D2C6}" destId="{D535F9AD-8592-49B0-8B00-18A6CABC36DB}" srcOrd="0" destOrd="0" parTransId="{817B2BF2-95BB-4900-8C89-B1BD4292EA4D}" sibTransId="{F4FEE244-DA60-4E9D-8C36-B6B943125F49}"/>
    <dgm:cxn modelId="{9006C812-D7A9-4C18-BFB7-FFA037728FFD}" type="presOf" srcId="{CB80E8FC-6A1E-4CBE-A03C-FA52E52F45D3}" destId="{946DF994-5850-470B-A4C8-290321799CA5}" srcOrd="1" destOrd="0" presId="urn:microsoft.com/office/officeart/2008/layout/NameandTitleOrganizationalChart"/>
    <dgm:cxn modelId="{6C3398CD-C226-4BB3-B320-BCECE63F47CB}" type="presOf" srcId="{54ED57FC-2466-4013-949A-39827AD32F74}" destId="{AA11F7E2-95CB-49EE-BE18-87D19623804F}" srcOrd="0" destOrd="0" presId="urn:microsoft.com/office/officeart/2008/layout/NameandTitleOrganizationalChart"/>
    <dgm:cxn modelId="{B69F079A-AF77-4A9D-9AC9-D628F8CF1AC9}" srcId="{60002FBD-1878-4D91-A67E-32F022DDEDDA}" destId="{C9CFC6D0-DF35-4357-8A74-58FB9A22C366}" srcOrd="0" destOrd="0" parTransId="{CF6D0880-EBE2-4693-950D-6685B63DB03E}" sibTransId="{CE58F4AD-CA24-43FF-9C6C-512C22C95FCA}"/>
    <dgm:cxn modelId="{060650C9-3FBF-49F1-AA15-81B27F808520}" type="presOf" srcId="{42B88ABA-5FB5-4DA1-99E6-43E37421198B}" destId="{1747024C-A66F-4119-9CE4-15E799110825}" srcOrd="0" destOrd="0" presId="urn:microsoft.com/office/officeart/2008/layout/NameandTitleOrganizationalChart"/>
    <dgm:cxn modelId="{43AECAFD-4F03-4DA3-981B-FE0720910437}" type="presOf" srcId="{C3E60E0D-ECA6-4240-85B5-6A3D3820FD1D}" destId="{6DCCF9B2-C8E2-40DC-8311-FEF54E5A6C18}" srcOrd="1" destOrd="0" presId="urn:microsoft.com/office/officeart/2008/layout/NameandTitleOrganizationalChart"/>
    <dgm:cxn modelId="{C58D5157-C0C2-4640-9910-A2942FC39D24}" type="presOf" srcId="{0373453E-75EF-417B-A7A6-5C42A45E82A7}" destId="{8C6FC040-BCD0-4B4F-B13D-EFBEE76279A7}" srcOrd="0" destOrd="0" presId="urn:microsoft.com/office/officeart/2008/layout/NameandTitleOrganizationalChart"/>
    <dgm:cxn modelId="{2819ED1F-CE72-4325-9F1E-9F9E1F6E5F59}" type="presParOf" srcId="{071300FC-AF26-4A94-9224-1A3C0BB0D4CE}" destId="{03ACCCE4-C813-4E31-A213-D9F9D8828855}" srcOrd="0" destOrd="0" presId="urn:microsoft.com/office/officeart/2008/layout/NameandTitleOrganizationalChart"/>
    <dgm:cxn modelId="{609CC414-5543-4921-81CF-78C522C02930}" type="presParOf" srcId="{03ACCCE4-C813-4E31-A213-D9F9D8828855}" destId="{2A04CF06-7887-4B79-A0EA-3E84DF5EC50B}" srcOrd="0" destOrd="0" presId="urn:microsoft.com/office/officeart/2008/layout/NameandTitleOrganizationalChart"/>
    <dgm:cxn modelId="{639DF4CA-A9C8-451A-8344-98225878C16D}" type="presParOf" srcId="{2A04CF06-7887-4B79-A0EA-3E84DF5EC50B}" destId="{F74F2821-C079-4E8B-877D-F8E52B2EA421}" srcOrd="0" destOrd="0" presId="urn:microsoft.com/office/officeart/2008/layout/NameandTitleOrganizationalChart"/>
    <dgm:cxn modelId="{20E8EA61-E969-4294-AA47-07AA2134B38B}" type="presParOf" srcId="{2A04CF06-7887-4B79-A0EA-3E84DF5EC50B}" destId="{3BE1518B-7346-4001-967F-0309A2FA4151}" srcOrd="1" destOrd="0" presId="urn:microsoft.com/office/officeart/2008/layout/NameandTitleOrganizationalChart"/>
    <dgm:cxn modelId="{81725B93-C4AF-4AE0-9AB2-AA06947D7876}" type="presParOf" srcId="{2A04CF06-7887-4B79-A0EA-3E84DF5EC50B}" destId="{CACEAAA2-4FC1-4F0F-832D-FB4EB349D145}" srcOrd="2" destOrd="0" presId="urn:microsoft.com/office/officeart/2008/layout/NameandTitleOrganizationalChart"/>
    <dgm:cxn modelId="{C829EEF8-AA82-4C87-9F8E-81240C528BF2}" type="presParOf" srcId="{03ACCCE4-C813-4E31-A213-D9F9D8828855}" destId="{3A071E65-4B68-4C0B-92F5-DAFA5DE60930}" srcOrd="1" destOrd="0" presId="urn:microsoft.com/office/officeart/2008/layout/NameandTitleOrganizationalChart"/>
    <dgm:cxn modelId="{58BC5BF7-7C6F-4428-8020-C0161C813F43}" type="presParOf" srcId="{3A071E65-4B68-4C0B-92F5-DAFA5DE60930}" destId="{F7F10A04-DBC3-4A1C-AB61-D24987E35922}" srcOrd="0" destOrd="0" presId="urn:microsoft.com/office/officeart/2008/layout/NameandTitleOrganizationalChart"/>
    <dgm:cxn modelId="{3570EA84-2CB4-46DA-948A-D963B156A804}" type="presParOf" srcId="{3A071E65-4B68-4C0B-92F5-DAFA5DE60930}" destId="{EAAE5D29-195D-47FB-B00B-D43C5B7305F9}" srcOrd="1" destOrd="0" presId="urn:microsoft.com/office/officeart/2008/layout/NameandTitleOrganizationalChart"/>
    <dgm:cxn modelId="{3217BCFD-0E70-4A85-AB69-8552FBF0145F}" type="presParOf" srcId="{EAAE5D29-195D-47FB-B00B-D43C5B7305F9}" destId="{428217E9-6249-44A0-9419-221AF1644084}" srcOrd="0" destOrd="0" presId="urn:microsoft.com/office/officeart/2008/layout/NameandTitleOrganizationalChart"/>
    <dgm:cxn modelId="{36733723-70C7-44F9-8C10-A2FBC2D1D549}" type="presParOf" srcId="{428217E9-6249-44A0-9419-221AF1644084}" destId="{F3AFFADD-12DD-46D5-9024-F734CAEC9585}" srcOrd="0" destOrd="0" presId="urn:microsoft.com/office/officeart/2008/layout/NameandTitleOrganizationalChart"/>
    <dgm:cxn modelId="{6F5AD68E-14CA-474F-A66C-4CFA3E2540C8}" type="presParOf" srcId="{428217E9-6249-44A0-9419-221AF1644084}" destId="{A8ABB9C0-3E44-45DD-9C54-009E5E405F58}" srcOrd="1" destOrd="0" presId="urn:microsoft.com/office/officeart/2008/layout/NameandTitleOrganizationalChart"/>
    <dgm:cxn modelId="{ED728907-8D6E-4889-85B5-05D570996B97}" type="presParOf" srcId="{428217E9-6249-44A0-9419-221AF1644084}" destId="{B87075A1-5486-4CA3-9630-D1014A808526}" srcOrd="2" destOrd="0" presId="urn:microsoft.com/office/officeart/2008/layout/NameandTitleOrganizationalChart"/>
    <dgm:cxn modelId="{B26806AF-77D6-4592-851F-08A4606B4F7C}" type="presParOf" srcId="{EAAE5D29-195D-47FB-B00B-D43C5B7305F9}" destId="{0D7376F2-A49A-4556-9BC2-46C4544173CA}" srcOrd="1" destOrd="0" presId="urn:microsoft.com/office/officeart/2008/layout/NameandTitleOrganizationalChart"/>
    <dgm:cxn modelId="{700DF4A2-AB4D-4516-AD4F-B2C5E8CB33A2}" type="presParOf" srcId="{0D7376F2-A49A-4556-9BC2-46C4544173CA}" destId="{53867E7E-3E3C-4944-B00A-3C02065DECD3}" srcOrd="0" destOrd="0" presId="urn:microsoft.com/office/officeart/2008/layout/NameandTitleOrganizationalChart"/>
    <dgm:cxn modelId="{DA346325-051D-49E9-BC39-96067813DBAD}" type="presParOf" srcId="{0D7376F2-A49A-4556-9BC2-46C4544173CA}" destId="{32780F72-B0F1-45B0-8071-D74424B5F65A}" srcOrd="1" destOrd="0" presId="urn:microsoft.com/office/officeart/2008/layout/NameandTitleOrganizationalChart"/>
    <dgm:cxn modelId="{4FBB5BBE-4605-40E5-AA09-C985C73968DB}" type="presParOf" srcId="{32780F72-B0F1-45B0-8071-D74424B5F65A}" destId="{0DB09D00-D5E5-4C03-9C0B-763BCEFA8805}" srcOrd="0" destOrd="0" presId="urn:microsoft.com/office/officeart/2008/layout/NameandTitleOrganizationalChart"/>
    <dgm:cxn modelId="{1E42598F-8249-4E82-AD91-D8D3340D6AE6}" type="presParOf" srcId="{0DB09D00-D5E5-4C03-9C0B-763BCEFA8805}" destId="{CE007DE9-9DD3-4097-9455-D29312176F46}" srcOrd="0" destOrd="0" presId="urn:microsoft.com/office/officeart/2008/layout/NameandTitleOrganizationalChart"/>
    <dgm:cxn modelId="{7FBAA0D2-DD3E-4B28-9516-4C57BFF435A8}" type="presParOf" srcId="{0DB09D00-D5E5-4C03-9C0B-763BCEFA8805}" destId="{67C13CE5-F37E-4BF4-A630-DC5892F16858}" srcOrd="1" destOrd="0" presId="urn:microsoft.com/office/officeart/2008/layout/NameandTitleOrganizationalChart"/>
    <dgm:cxn modelId="{5B3196D3-294A-4F43-8729-C8EBC69E749F}" type="presParOf" srcId="{0DB09D00-D5E5-4C03-9C0B-763BCEFA8805}" destId="{92490E6F-FDE7-4F09-A14E-FF46C3D84CF5}" srcOrd="2" destOrd="0" presId="urn:microsoft.com/office/officeart/2008/layout/NameandTitleOrganizationalChart"/>
    <dgm:cxn modelId="{F3A05662-C028-4E51-A709-DC5FAFDA58BB}" type="presParOf" srcId="{32780F72-B0F1-45B0-8071-D74424B5F65A}" destId="{824CEF23-58C0-4C70-8D5A-138CC0D22497}" srcOrd="1" destOrd="0" presId="urn:microsoft.com/office/officeart/2008/layout/NameandTitleOrganizationalChart"/>
    <dgm:cxn modelId="{A1A980D4-5086-4FD9-BF14-CDF81BE1AB57}" type="presParOf" srcId="{32780F72-B0F1-45B0-8071-D74424B5F65A}" destId="{0203A347-8549-4465-A6F2-DCCA3640F258}" srcOrd="2" destOrd="0" presId="urn:microsoft.com/office/officeart/2008/layout/NameandTitleOrganizationalChart"/>
    <dgm:cxn modelId="{EC1D63D9-F50D-4EA3-81A3-0C19900F84A3}" type="presParOf" srcId="{EAAE5D29-195D-47FB-B00B-D43C5B7305F9}" destId="{76A3FE6F-EC1F-4FE8-ADB1-544D67E9339C}" srcOrd="2" destOrd="0" presId="urn:microsoft.com/office/officeart/2008/layout/NameandTitleOrganizationalChart"/>
    <dgm:cxn modelId="{B09A64BC-AACC-420F-9B21-7A3EB3C9933E}" type="presParOf" srcId="{3A071E65-4B68-4C0B-92F5-DAFA5DE60930}" destId="{E089D8B6-9818-479B-9087-A4A7C7F86411}" srcOrd="2" destOrd="0" presId="urn:microsoft.com/office/officeart/2008/layout/NameandTitleOrganizationalChart"/>
    <dgm:cxn modelId="{E2E0DDA7-D4DE-4AA0-8236-7C22B28A4B24}" type="presParOf" srcId="{3A071E65-4B68-4C0B-92F5-DAFA5DE60930}" destId="{A7EA76E2-C509-4456-9F86-B169A6F4F578}" srcOrd="3" destOrd="0" presId="urn:microsoft.com/office/officeart/2008/layout/NameandTitleOrganizationalChart"/>
    <dgm:cxn modelId="{E8CE5EF5-531C-426F-9052-86B9AED6036F}" type="presParOf" srcId="{A7EA76E2-C509-4456-9F86-B169A6F4F578}" destId="{C58FC61A-ACE6-4511-97EE-A9B78732E9B6}" srcOrd="0" destOrd="0" presId="urn:microsoft.com/office/officeart/2008/layout/NameandTitleOrganizationalChart"/>
    <dgm:cxn modelId="{2CB0ABE2-2AA3-4C1F-BCCA-CF0E5D55C909}" type="presParOf" srcId="{C58FC61A-ACE6-4511-97EE-A9B78732E9B6}" destId="{B31DAA79-E906-4B13-B6B9-A41F365FAEE7}" srcOrd="0" destOrd="0" presId="urn:microsoft.com/office/officeart/2008/layout/NameandTitleOrganizationalChart"/>
    <dgm:cxn modelId="{7B589F35-13FF-445D-8A2D-510649B8F562}" type="presParOf" srcId="{C58FC61A-ACE6-4511-97EE-A9B78732E9B6}" destId="{3D882379-DFF8-4DBE-92C9-2067633BEA12}" srcOrd="1" destOrd="0" presId="urn:microsoft.com/office/officeart/2008/layout/NameandTitleOrganizationalChart"/>
    <dgm:cxn modelId="{58E6DF92-42BB-4534-9F4E-F99DBF6D5D1C}" type="presParOf" srcId="{C58FC61A-ACE6-4511-97EE-A9B78732E9B6}" destId="{19C979D9-2B93-439B-924D-41437BA00EE6}" srcOrd="2" destOrd="0" presId="urn:microsoft.com/office/officeart/2008/layout/NameandTitleOrganizationalChart"/>
    <dgm:cxn modelId="{6227A2A3-07ED-4155-AAA2-8E350AA1547E}" type="presParOf" srcId="{A7EA76E2-C509-4456-9F86-B169A6F4F578}" destId="{09862EAE-2697-45D6-88C4-94BD83D753B3}" srcOrd="1" destOrd="0" presId="urn:microsoft.com/office/officeart/2008/layout/NameandTitleOrganizationalChart"/>
    <dgm:cxn modelId="{91949361-03C3-47B8-AF3A-768849E39688}" type="presParOf" srcId="{09862EAE-2697-45D6-88C4-94BD83D753B3}" destId="{2E7550F5-4ED7-4EF0-BF03-C8485041C456}" srcOrd="0" destOrd="0" presId="urn:microsoft.com/office/officeart/2008/layout/NameandTitleOrganizationalChart"/>
    <dgm:cxn modelId="{7BC7CD6C-DD4B-4C58-A831-857CF96633BA}" type="presParOf" srcId="{09862EAE-2697-45D6-88C4-94BD83D753B3}" destId="{A6C67CEC-9B07-4592-8F1F-2C266D3B5BCD}" srcOrd="1" destOrd="0" presId="urn:microsoft.com/office/officeart/2008/layout/NameandTitleOrganizationalChart"/>
    <dgm:cxn modelId="{AAE90047-7302-4708-B06A-28DE842B1569}" type="presParOf" srcId="{A6C67CEC-9B07-4592-8F1F-2C266D3B5BCD}" destId="{253C405E-4209-4AE2-BB9F-9DBCF2C7CC6A}" srcOrd="0" destOrd="0" presId="urn:microsoft.com/office/officeart/2008/layout/NameandTitleOrganizationalChart"/>
    <dgm:cxn modelId="{74A7C2C1-64C0-4D73-85EA-229BFE0119BE}" type="presParOf" srcId="{253C405E-4209-4AE2-BB9F-9DBCF2C7CC6A}" destId="{3267470F-9C35-44D9-9925-0DB7BC90C4AE}" srcOrd="0" destOrd="0" presId="urn:microsoft.com/office/officeart/2008/layout/NameandTitleOrganizationalChart"/>
    <dgm:cxn modelId="{CFD1FC9E-AE60-432F-8C53-275989C6A831}" type="presParOf" srcId="{253C405E-4209-4AE2-BB9F-9DBCF2C7CC6A}" destId="{BC63C42F-9614-4DB8-97FB-71BB27C0340A}" srcOrd="1" destOrd="0" presId="urn:microsoft.com/office/officeart/2008/layout/NameandTitleOrganizationalChart"/>
    <dgm:cxn modelId="{CD88B387-8394-4F57-87A3-2B2CE6E2897C}" type="presParOf" srcId="{253C405E-4209-4AE2-BB9F-9DBCF2C7CC6A}" destId="{3E9E247F-3BDD-4DDB-8721-48A686A447B6}" srcOrd="2" destOrd="0" presId="urn:microsoft.com/office/officeart/2008/layout/NameandTitleOrganizationalChart"/>
    <dgm:cxn modelId="{0E0EFB20-342D-4DC7-8AF3-942ABAEC67A3}" type="presParOf" srcId="{A6C67CEC-9B07-4592-8F1F-2C266D3B5BCD}" destId="{EEA2D8F0-9B4D-46CD-A879-FC9086501ED5}" srcOrd="1" destOrd="0" presId="urn:microsoft.com/office/officeart/2008/layout/NameandTitleOrganizationalChart"/>
    <dgm:cxn modelId="{8BBD482E-3EB1-4582-AA26-37CF7B03332A}" type="presParOf" srcId="{A6C67CEC-9B07-4592-8F1F-2C266D3B5BCD}" destId="{9BE041CB-C5D1-40B6-B1A1-DA494F693414}" srcOrd="2" destOrd="0" presId="urn:microsoft.com/office/officeart/2008/layout/NameandTitleOrganizationalChart"/>
    <dgm:cxn modelId="{8C37597E-1E95-4BE7-A53D-AA783ACDDFAC}" type="presParOf" srcId="{A7EA76E2-C509-4456-9F86-B169A6F4F578}" destId="{1326B80C-2BA2-431A-AE3C-EF12A141B697}" srcOrd="2" destOrd="0" presId="urn:microsoft.com/office/officeart/2008/layout/NameandTitleOrganizationalChart"/>
    <dgm:cxn modelId="{41DA5D53-E9B7-449F-BF0E-BEF1F3C5FC6B}" type="presParOf" srcId="{3A071E65-4B68-4C0B-92F5-DAFA5DE60930}" destId="{427773FD-2632-4A12-8DBC-5F7CA632E4FD}" srcOrd="4" destOrd="0" presId="urn:microsoft.com/office/officeart/2008/layout/NameandTitleOrganizationalChart"/>
    <dgm:cxn modelId="{F7CEEF7E-62C1-4E19-9246-DEEF03C54AAB}" type="presParOf" srcId="{3A071E65-4B68-4C0B-92F5-DAFA5DE60930}" destId="{E1EE3656-D843-4742-A922-98EB0B71EF91}" srcOrd="5" destOrd="0" presId="urn:microsoft.com/office/officeart/2008/layout/NameandTitleOrganizationalChart"/>
    <dgm:cxn modelId="{414E521F-091B-4017-908F-147456FFC56A}" type="presParOf" srcId="{E1EE3656-D843-4742-A922-98EB0B71EF91}" destId="{62787070-DE9F-4027-BB39-AFF65E3695FA}" srcOrd="0" destOrd="0" presId="urn:microsoft.com/office/officeart/2008/layout/NameandTitleOrganizationalChart"/>
    <dgm:cxn modelId="{45366A9F-FF6A-4ECB-9BF5-89C8D140DF57}" type="presParOf" srcId="{62787070-DE9F-4027-BB39-AFF65E3695FA}" destId="{DCC4F07C-4114-4935-BD21-5D25A38A3F76}" srcOrd="0" destOrd="0" presId="urn:microsoft.com/office/officeart/2008/layout/NameandTitleOrganizationalChart"/>
    <dgm:cxn modelId="{FECCF407-ECE0-40C9-8524-3EEBF866A498}" type="presParOf" srcId="{62787070-DE9F-4027-BB39-AFF65E3695FA}" destId="{EB4CEE0E-553F-4413-AEC2-425F6E926A95}" srcOrd="1" destOrd="0" presId="urn:microsoft.com/office/officeart/2008/layout/NameandTitleOrganizationalChart"/>
    <dgm:cxn modelId="{C49E1442-FB8E-4911-BDD3-5296A5409405}" type="presParOf" srcId="{62787070-DE9F-4027-BB39-AFF65E3695FA}" destId="{5BE92CF9-22DC-418F-A207-DEFE389B4D1E}" srcOrd="2" destOrd="0" presId="urn:microsoft.com/office/officeart/2008/layout/NameandTitleOrganizationalChart"/>
    <dgm:cxn modelId="{5BA2FB32-59BA-47D6-B6B2-EE9892AF7299}" type="presParOf" srcId="{E1EE3656-D843-4742-A922-98EB0B71EF91}" destId="{27B4C1D6-6AA2-4063-922E-AD7E9A83F74B}" srcOrd="1" destOrd="0" presId="urn:microsoft.com/office/officeart/2008/layout/NameandTitleOrganizationalChart"/>
    <dgm:cxn modelId="{AB70014F-54F5-4A39-878A-EE611B64B267}" type="presParOf" srcId="{27B4C1D6-6AA2-4063-922E-AD7E9A83F74B}" destId="{25A5C411-EAE0-4DD0-BF6F-A51DD917FBFC}" srcOrd="0" destOrd="0" presId="urn:microsoft.com/office/officeart/2008/layout/NameandTitleOrganizationalChart"/>
    <dgm:cxn modelId="{FE041995-C7BA-4662-85BC-8FFBE351C699}" type="presParOf" srcId="{27B4C1D6-6AA2-4063-922E-AD7E9A83F74B}" destId="{BBB61D5D-38CE-4286-9DC9-030907D21B69}" srcOrd="1" destOrd="0" presId="urn:microsoft.com/office/officeart/2008/layout/NameandTitleOrganizationalChart"/>
    <dgm:cxn modelId="{547ABB70-8879-453A-853F-D69D4063B38C}" type="presParOf" srcId="{BBB61D5D-38CE-4286-9DC9-030907D21B69}" destId="{C72EB52A-A083-41C1-89C2-D4EFD20B2DC1}" srcOrd="0" destOrd="0" presId="urn:microsoft.com/office/officeart/2008/layout/NameandTitleOrganizationalChart"/>
    <dgm:cxn modelId="{6E8A7319-C4D0-4B08-9394-2F0427C27374}" type="presParOf" srcId="{C72EB52A-A083-41C1-89C2-D4EFD20B2DC1}" destId="{B749334B-D440-44EF-BC54-4D65648DBF04}" srcOrd="0" destOrd="0" presId="urn:microsoft.com/office/officeart/2008/layout/NameandTitleOrganizationalChart"/>
    <dgm:cxn modelId="{A553B367-28E1-47CD-9C6A-A40FFC1F8B9F}" type="presParOf" srcId="{C72EB52A-A083-41C1-89C2-D4EFD20B2DC1}" destId="{3E016C0E-EC08-44AE-BD74-4F2788BD180A}" srcOrd="1" destOrd="0" presId="urn:microsoft.com/office/officeart/2008/layout/NameandTitleOrganizationalChart"/>
    <dgm:cxn modelId="{E447749A-EFED-40EE-AB61-D064F2AA6319}" type="presParOf" srcId="{C72EB52A-A083-41C1-89C2-D4EFD20B2DC1}" destId="{AB3D4FC0-BD10-48A7-9E4C-F2482FCB997B}" srcOrd="2" destOrd="0" presId="urn:microsoft.com/office/officeart/2008/layout/NameandTitleOrganizationalChart"/>
    <dgm:cxn modelId="{986C9B05-9AFC-4DE4-AEFB-E72252A82A6C}" type="presParOf" srcId="{BBB61D5D-38CE-4286-9DC9-030907D21B69}" destId="{3530884C-52FA-4FD8-97F9-0511325AA213}" srcOrd="1" destOrd="0" presId="urn:microsoft.com/office/officeart/2008/layout/NameandTitleOrganizationalChart"/>
    <dgm:cxn modelId="{F81F15E9-0BB7-4B9C-BCD9-AE0ED4E5D391}" type="presParOf" srcId="{BBB61D5D-38CE-4286-9DC9-030907D21B69}" destId="{6A65F0E9-E5ED-4B89-B0E0-377257C31F0B}" srcOrd="2" destOrd="0" presId="urn:microsoft.com/office/officeart/2008/layout/NameandTitleOrganizationalChart"/>
    <dgm:cxn modelId="{23079BE8-F587-4F77-A8B1-24149B50F573}" type="presParOf" srcId="{E1EE3656-D843-4742-A922-98EB0B71EF91}" destId="{66D18622-4554-456A-AA95-4ED34CC9B96C}" srcOrd="2" destOrd="0" presId="urn:microsoft.com/office/officeart/2008/layout/NameandTitleOrganizationalChart"/>
    <dgm:cxn modelId="{4A7605F4-9458-4479-A69C-E8BE8B53F1E5}" type="presParOf" srcId="{3A071E65-4B68-4C0B-92F5-DAFA5DE60930}" destId="{8C6FC040-BCD0-4B4F-B13D-EFBEE76279A7}" srcOrd="6" destOrd="0" presId="urn:microsoft.com/office/officeart/2008/layout/NameandTitleOrganizationalChart"/>
    <dgm:cxn modelId="{1AC4C29A-9405-49B5-BC3F-0F1B5727BEFC}" type="presParOf" srcId="{3A071E65-4B68-4C0B-92F5-DAFA5DE60930}" destId="{D7DDFC99-B6BF-4F06-AF3F-3D415E66A965}" srcOrd="7" destOrd="0" presId="urn:microsoft.com/office/officeart/2008/layout/NameandTitleOrganizationalChart"/>
    <dgm:cxn modelId="{EC9C8CE2-DD9F-4758-944C-307205AAD31B}" type="presParOf" srcId="{D7DDFC99-B6BF-4F06-AF3F-3D415E66A965}" destId="{3B52D2C1-0896-4EC7-989C-F45085217719}" srcOrd="0" destOrd="0" presId="urn:microsoft.com/office/officeart/2008/layout/NameandTitleOrganizationalChart"/>
    <dgm:cxn modelId="{A076E9CB-621E-478B-9318-D3749D69DF60}" type="presParOf" srcId="{3B52D2C1-0896-4EC7-989C-F45085217719}" destId="{73BF2E24-BE52-4F2E-BE46-64F6FF49818E}" srcOrd="0" destOrd="0" presId="urn:microsoft.com/office/officeart/2008/layout/NameandTitleOrganizationalChart"/>
    <dgm:cxn modelId="{904C4A14-9C3E-4CE3-872D-8AE1F5033C89}" type="presParOf" srcId="{3B52D2C1-0896-4EC7-989C-F45085217719}" destId="{AA11F7E2-95CB-49EE-BE18-87D19623804F}" srcOrd="1" destOrd="0" presId="urn:microsoft.com/office/officeart/2008/layout/NameandTitleOrganizationalChart"/>
    <dgm:cxn modelId="{35F786BB-2D06-415D-90D5-38C7E1354D20}" type="presParOf" srcId="{3B52D2C1-0896-4EC7-989C-F45085217719}" destId="{9FCB8F9E-57E6-4907-97A4-B88BA20A4287}" srcOrd="2" destOrd="0" presId="urn:microsoft.com/office/officeart/2008/layout/NameandTitleOrganizationalChart"/>
    <dgm:cxn modelId="{0EED687A-78F9-4F26-8680-88004E5BACE4}" type="presParOf" srcId="{D7DDFC99-B6BF-4F06-AF3F-3D415E66A965}" destId="{1515BAE2-E65B-4303-9DA1-F92AD84D9E00}" srcOrd="1" destOrd="0" presId="urn:microsoft.com/office/officeart/2008/layout/NameandTitleOrganizationalChart"/>
    <dgm:cxn modelId="{6E691D89-3003-4714-9155-F2893936F687}" type="presParOf" srcId="{1515BAE2-E65B-4303-9DA1-F92AD84D9E00}" destId="{CE7BACDF-E5C5-4B10-96C2-0DA762D9876C}" srcOrd="0" destOrd="0" presId="urn:microsoft.com/office/officeart/2008/layout/NameandTitleOrganizationalChart"/>
    <dgm:cxn modelId="{41E0E565-2CFF-4CBA-85A5-2A8A0207BBDC}" type="presParOf" srcId="{1515BAE2-E65B-4303-9DA1-F92AD84D9E00}" destId="{8C0699FD-198C-4816-A017-2DAC190DF2BD}" srcOrd="1" destOrd="0" presId="urn:microsoft.com/office/officeart/2008/layout/NameandTitleOrganizationalChart"/>
    <dgm:cxn modelId="{F606599A-A269-46E2-8CE4-10414D661D6A}" type="presParOf" srcId="{8C0699FD-198C-4816-A017-2DAC190DF2BD}" destId="{761DEEA6-DB72-4D12-A844-034444431BFA}" srcOrd="0" destOrd="0" presId="urn:microsoft.com/office/officeart/2008/layout/NameandTitleOrganizationalChart"/>
    <dgm:cxn modelId="{8C215195-11F3-4287-AD28-C68FC9A5E6AC}" type="presParOf" srcId="{761DEEA6-DB72-4D12-A844-034444431BFA}" destId="{A7EF72D4-36F7-4AD7-84D2-CC8D19ED6E90}" srcOrd="0" destOrd="0" presId="urn:microsoft.com/office/officeart/2008/layout/NameandTitleOrganizationalChart"/>
    <dgm:cxn modelId="{208741C1-D1EC-4A22-A0AD-CEA50B4DC584}" type="presParOf" srcId="{761DEEA6-DB72-4D12-A844-034444431BFA}" destId="{CA7EAC02-CB7A-4806-AEDD-7A21D7718839}" srcOrd="1" destOrd="0" presId="urn:microsoft.com/office/officeart/2008/layout/NameandTitleOrganizationalChart"/>
    <dgm:cxn modelId="{C44FED57-E9A6-4FE3-A382-4035DD37FE9B}" type="presParOf" srcId="{761DEEA6-DB72-4D12-A844-034444431BFA}" destId="{04C835A9-5ACA-4164-836F-20C689C9DF10}" srcOrd="2" destOrd="0" presId="urn:microsoft.com/office/officeart/2008/layout/NameandTitleOrganizationalChart"/>
    <dgm:cxn modelId="{1ECEBCED-3B9D-4C2E-9AA2-AC6FAD86FE46}" type="presParOf" srcId="{8C0699FD-198C-4816-A017-2DAC190DF2BD}" destId="{A97B0803-86D0-4089-96B1-872FEEFB6F63}" srcOrd="1" destOrd="0" presId="urn:microsoft.com/office/officeart/2008/layout/NameandTitleOrganizationalChart"/>
    <dgm:cxn modelId="{08795173-7AF7-4C7D-BA52-2DDCDA6EE317}" type="presParOf" srcId="{8C0699FD-198C-4816-A017-2DAC190DF2BD}" destId="{C596F9D5-2431-429C-999A-9408EA7D7A00}" srcOrd="2" destOrd="0" presId="urn:microsoft.com/office/officeart/2008/layout/NameandTitleOrganizationalChart"/>
    <dgm:cxn modelId="{2F64B570-F399-48B9-AC17-FB61E6FF59A7}" type="presParOf" srcId="{D7DDFC99-B6BF-4F06-AF3F-3D415E66A965}" destId="{28F3E2A9-4A2D-469B-A17E-BFCEFD9BB661}" srcOrd="2" destOrd="0" presId="urn:microsoft.com/office/officeart/2008/layout/NameandTitleOrganizationalChart"/>
    <dgm:cxn modelId="{D963F9E5-F1B7-4A58-91CE-8B90E4A5250F}" type="presParOf" srcId="{3A071E65-4B68-4C0B-92F5-DAFA5DE60930}" destId="{BA791A7B-FC7A-4CBD-8649-E6C2C4D55F64}" srcOrd="8" destOrd="0" presId="urn:microsoft.com/office/officeart/2008/layout/NameandTitleOrganizationalChart"/>
    <dgm:cxn modelId="{E6087A54-5FFC-4660-B66D-1922D2352EFC}" type="presParOf" srcId="{3A071E65-4B68-4C0B-92F5-DAFA5DE60930}" destId="{453A667C-0B90-4EF0-9DA9-2F2C45F0E034}" srcOrd="9" destOrd="0" presId="urn:microsoft.com/office/officeart/2008/layout/NameandTitleOrganizationalChart"/>
    <dgm:cxn modelId="{9135DBE8-02A8-4B8C-9179-55CFBC4A7C05}" type="presParOf" srcId="{453A667C-0B90-4EF0-9DA9-2F2C45F0E034}" destId="{FC1EAF4A-35FB-4A4A-98AE-91C3CBA4E4A2}" srcOrd="0" destOrd="0" presId="urn:microsoft.com/office/officeart/2008/layout/NameandTitleOrganizationalChart"/>
    <dgm:cxn modelId="{008D2255-7C9C-47E6-BD40-3B511090850C}" type="presParOf" srcId="{FC1EAF4A-35FB-4A4A-98AE-91C3CBA4E4A2}" destId="{FE3E9FC0-12E9-4C10-B830-7D4F492C6DB3}" srcOrd="0" destOrd="0" presId="urn:microsoft.com/office/officeart/2008/layout/NameandTitleOrganizationalChart"/>
    <dgm:cxn modelId="{E25A4C1B-4C5E-4ECF-894B-ABFD57953B3E}" type="presParOf" srcId="{FC1EAF4A-35FB-4A4A-98AE-91C3CBA4E4A2}" destId="{59961B2A-1E66-4DED-A3DC-C145E70049C8}" srcOrd="1" destOrd="0" presId="urn:microsoft.com/office/officeart/2008/layout/NameandTitleOrganizationalChart"/>
    <dgm:cxn modelId="{BD3675F0-9988-46E6-8280-ECD904D21F04}" type="presParOf" srcId="{FC1EAF4A-35FB-4A4A-98AE-91C3CBA4E4A2}" destId="{A2EBB79A-B13B-4A30-A018-DB2C6E0B2144}" srcOrd="2" destOrd="0" presId="urn:microsoft.com/office/officeart/2008/layout/NameandTitleOrganizationalChart"/>
    <dgm:cxn modelId="{9CFC293C-2206-4282-8CCC-BE1B41BCFF92}" type="presParOf" srcId="{453A667C-0B90-4EF0-9DA9-2F2C45F0E034}" destId="{60915FEB-18A1-4F76-BB5E-E9241FE5E4E7}" srcOrd="1" destOrd="0" presId="urn:microsoft.com/office/officeart/2008/layout/NameandTitleOrganizationalChart"/>
    <dgm:cxn modelId="{3FD3DD3C-1967-4E24-930E-B4D6D9263FC7}" type="presParOf" srcId="{60915FEB-18A1-4F76-BB5E-E9241FE5E4E7}" destId="{DBBF20C2-B5A6-4EED-AF1F-038E71ECD6B1}" srcOrd="0" destOrd="0" presId="urn:microsoft.com/office/officeart/2008/layout/NameandTitleOrganizationalChart"/>
    <dgm:cxn modelId="{BCBB3DC2-055C-44B3-BC06-E4AA797FA7EE}" type="presParOf" srcId="{60915FEB-18A1-4F76-BB5E-E9241FE5E4E7}" destId="{27C3EFD0-75B1-4918-878B-587D00E45F59}" srcOrd="1" destOrd="0" presId="urn:microsoft.com/office/officeart/2008/layout/NameandTitleOrganizationalChart"/>
    <dgm:cxn modelId="{C7170CB2-6FC9-48E3-975E-9675B14AAEC2}" type="presParOf" srcId="{27C3EFD0-75B1-4918-878B-587D00E45F59}" destId="{BC89B364-0FB9-4060-93D0-002658B0C24F}" srcOrd="0" destOrd="0" presId="urn:microsoft.com/office/officeart/2008/layout/NameandTitleOrganizationalChart"/>
    <dgm:cxn modelId="{2CD8F91C-4F8A-4210-B0C4-2E990B8EB657}" type="presParOf" srcId="{BC89B364-0FB9-4060-93D0-002658B0C24F}" destId="{C9FB0FAE-D855-4088-A432-58D7379CA4DF}" srcOrd="0" destOrd="0" presId="urn:microsoft.com/office/officeart/2008/layout/NameandTitleOrganizationalChart"/>
    <dgm:cxn modelId="{77DF6D59-A60B-45A6-8C36-4D14DB5B46D0}" type="presParOf" srcId="{BC89B364-0FB9-4060-93D0-002658B0C24F}" destId="{EE41EE34-C603-4762-8F70-BCF496ED9F39}" srcOrd="1" destOrd="0" presId="urn:microsoft.com/office/officeart/2008/layout/NameandTitleOrganizationalChart"/>
    <dgm:cxn modelId="{F03EA968-8D35-4E00-89C5-70E07E70D3C3}" type="presParOf" srcId="{BC89B364-0FB9-4060-93D0-002658B0C24F}" destId="{946DF994-5850-470B-A4C8-290321799CA5}" srcOrd="2" destOrd="0" presId="urn:microsoft.com/office/officeart/2008/layout/NameandTitleOrganizationalChart"/>
    <dgm:cxn modelId="{BF8AB2B7-214B-4E04-804D-3DE272CDA923}" type="presParOf" srcId="{27C3EFD0-75B1-4918-878B-587D00E45F59}" destId="{3D3787DC-B10F-4CE5-AFA7-599871EC9272}" srcOrd="1" destOrd="0" presId="urn:microsoft.com/office/officeart/2008/layout/NameandTitleOrganizationalChart"/>
    <dgm:cxn modelId="{8E660F81-B799-43A3-A9F1-F72C0CCC158F}" type="presParOf" srcId="{27C3EFD0-75B1-4918-878B-587D00E45F59}" destId="{ADCBC68E-AE13-4773-AA05-56E0000BFCDC}" srcOrd="2" destOrd="0" presId="urn:microsoft.com/office/officeart/2008/layout/NameandTitleOrganizationalChart"/>
    <dgm:cxn modelId="{57F76D9D-AC47-4B34-BB77-883A0C773181}" type="presParOf" srcId="{453A667C-0B90-4EF0-9DA9-2F2C45F0E034}" destId="{D1E47BBF-6EB1-49C2-82DC-FED901840421}" srcOrd="2" destOrd="0" presId="urn:microsoft.com/office/officeart/2008/layout/NameandTitleOrganizationalChart"/>
    <dgm:cxn modelId="{B90ACF59-4D49-417C-AB0B-23E7D138D523}" type="presParOf" srcId="{3A071E65-4B68-4C0B-92F5-DAFA5DE60930}" destId="{AF764999-D60A-4CF9-B03C-E042B23C5B60}" srcOrd="10" destOrd="0" presId="urn:microsoft.com/office/officeart/2008/layout/NameandTitleOrganizationalChart"/>
    <dgm:cxn modelId="{3422A71C-87EA-472E-B0E8-CF3E99194039}" type="presParOf" srcId="{3A071E65-4B68-4C0B-92F5-DAFA5DE60930}" destId="{F0FECA1C-1990-4AE3-A93A-019D72F76C6E}" srcOrd="11" destOrd="0" presId="urn:microsoft.com/office/officeart/2008/layout/NameandTitleOrganizationalChart"/>
    <dgm:cxn modelId="{164498E0-A012-46AD-AADD-CAEB1A105EBA}" type="presParOf" srcId="{F0FECA1C-1990-4AE3-A93A-019D72F76C6E}" destId="{72B6E870-9081-4BEE-A854-210958EFCE18}" srcOrd="0" destOrd="0" presId="urn:microsoft.com/office/officeart/2008/layout/NameandTitleOrganizationalChart"/>
    <dgm:cxn modelId="{88DD9B8E-FB84-4D93-ACD7-8D1840368864}" type="presParOf" srcId="{72B6E870-9081-4BEE-A854-210958EFCE18}" destId="{90867ED7-4E21-4EA0-A589-1795CF26D1BE}" srcOrd="0" destOrd="0" presId="urn:microsoft.com/office/officeart/2008/layout/NameandTitleOrganizationalChart"/>
    <dgm:cxn modelId="{8D4795C8-EDA0-477B-A689-DE6C1C2363C3}" type="presParOf" srcId="{72B6E870-9081-4BEE-A854-210958EFCE18}" destId="{1747024C-A66F-4119-9CE4-15E799110825}" srcOrd="1" destOrd="0" presId="urn:microsoft.com/office/officeart/2008/layout/NameandTitleOrganizationalChart"/>
    <dgm:cxn modelId="{110176E0-3B82-4D1D-9E2D-B2234EB908B0}" type="presParOf" srcId="{72B6E870-9081-4BEE-A854-210958EFCE18}" destId="{632D8F8C-B8C7-4893-9711-1B580F1FC5FC}" srcOrd="2" destOrd="0" presId="urn:microsoft.com/office/officeart/2008/layout/NameandTitleOrganizationalChart"/>
    <dgm:cxn modelId="{3EE57D65-BF48-43A5-8E30-8D853CCEB6D2}" type="presParOf" srcId="{F0FECA1C-1990-4AE3-A93A-019D72F76C6E}" destId="{06BC5336-58A1-48CC-AF31-C5DD960FC031}" srcOrd="1" destOrd="0" presId="urn:microsoft.com/office/officeart/2008/layout/NameandTitleOrganizationalChart"/>
    <dgm:cxn modelId="{4A723080-7E8E-4431-84F2-B0FB9861331D}" type="presParOf" srcId="{06BC5336-58A1-48CC-AF31-C5DD960FC031}" destId="{CE64A5AA-66E9-446E-B7BA-2476A0EEF952}" srcOrd="0" destOrd="0" presId="urn:microsoft.com/office/officeart/2008/layout/NameandTitleOrganizationalChart"/>
    <dgm:cxn modelId="{3FD9A5CB-BBAD-4BCA-BDAA-089A2313FA3A}" type="presParOf" srcId="{06BC5336-58A1-48CC-AF31-C5DD960FC031}" destId="{E55DBBCB-74F4-418A-BAA6-A780490AFB0D}" srcOrd="1" destOrd="0" presId="urn:microsoft.com/office/officeart/2008/layout/NameandTitleOrganizationalChart"/>
    <dgm:cxn modelId="{83A35990-0FB7-4233-B97C-089F04FE7978}" type="presParOf" srcId="{E55DBBCB-74F4-418A-BAA6-A780490AFB0D}" destId="{CCF2FEA1-899F-47CC-9589-DCCE8ECA2E12}" srcOrd="0" destOrd="0" presId="urn:microsoft.com/office/officeart/2008/layout/NameandTitleOrganizationalChart"/>
    <dgm:cxn modelId="{4010F172-8128-4419-A72D-C9C1F8A27864}" type="presParOf" srcId="{CCF2FEA1-899F-47CC-9589-DCCE8ECA2E12}" destId="{FF8198BF-686B-4BF8-B5C7-3EC89BA66846}" srcOrd="0" destOrd="0" presId="urn:microsoft.com/office/officeart/2008/layout/NameandTitleOrganizationalChart"/>
    <dgm:cxn modelId="{85CE61BE-C2F4-42EB-BAE5-6B0CFE1F2E89}" type="presParOf" srcId="{CCF2FEA1-899F-47CC-9589-DCCE8ECA2E12}" destId="{172B27FA-BAB9-4380-A5F0-A7FED4B94CCF}" srcOrd="1" destOrd="0" presId="urn:microsoft.com/office/officeart/2008/layout/NameandTitleOrganizationalChart"/>
    <dgm:cxn modelId="{D4170F8D-4099-4C6E-9AB2-3019DBBFE67A}" type="presParOf" srcId="{CCF2FEA1-899F-47CC-9589-DCCE8ECA2E12}" destId="{6DCCF9B2-C8E2-40DC-8311-FEF54E5A6C18}" srcOrd="2" destOrd="0" presId="urn:microsoft.com/office/officeart/2008/layout/NameandTitleOrganizationalChart"/>
    <dgm:cxn modelId="{8AFEA389-E9D4-46EA-90A2-B1F5BC23704F}" type="presParOf" srcId="{E55DBBCB-74F4-418A-BAA6-A780490AFB0D}" destId="{1A38A7F9-7332-4EEA-9536-AFFBDF32F807}" srcOrd="1" destOrd="0" presId="urn:microsoft.com/office/officeart/2008/layout/NameandTitleOrganizationalChart"/>
    <dgm:cxn modelId="{40E5FC89-A3E4-4362-944F-5DDA347736F0}" type="presParOf" srcId="{E55DBBCB-74F4-418A-BAA6-A780490AFB0D}" destId="{49362FF1-0C0E-43C3-A169-ED7B532B71EC}" srcOrd="2" destOrd="0" presId="urn:microsoft.com/office/officeart/2008/layout/NameandTitleOrganizationalChart"/>
    <dgm:cxn modelId="{56B37D75-DC3D-41AF-9777-E20EAD9803BC}" type="presParOf" srcId="{F0FECA1C-1990-4AE3-A93A-019D72F76C6E}" destId="{5DF788A7-EE47-467C-83B1-F0A52B4A9107}" srcOrd="2" destOrd="0" presId="urn:microsoft.com/office/officeart/2008/layout/NameandTitleOrganizationalChart"/>
    <dgm:cxn modelId="{8CE2BF27-ED65-4010-89C9-AAC1044432BB}" type="presParOf" srcId="{03ACCCE4-C813-4E31-A213-D9F9D8828855}" destId="{FBE7BED7-59EE-4D3F-AAFC-2AD18D6EFDDB}" srcOrd="2" destOrd="0" presId="urn:microsoft.com/office/officeart/2008/layout/NameandTitleOrganizationalChart"/>
    <dgm:cxn modelId="{76B326F5-7CB0-4E1A-BE23-B93EA2929FD8}" type="presParOf" srcId="{FBE7BED7-59EE-4D3F-AAFC-2AD18D6EFDDB}" destId="{A96F1EB5-A496-4BDC-8A66-5505FD9A0052}" srcOrd="0" destOrd="0" presId="urn:microsoft.com/office/officeart/2008/layout/NameandTitleOrganizationalChart"/>
    <dgm:cxn modelId="{10C5278E-4018-477B-9E17-06ED02F840CE}" type="presParOf" srcId="{FBE7BED7-59EE-4D3F-AAFC-2AD18D6EFDDB}" destId="{D85EC674-86CA-4B4E-AD19-1D7AE5F51812}" srcOrd="1" destOrd="0" presId="urn:microsoft.com/office/officeart/2008/layout/NameandTitleOrganizationalChart"/>
    <dgm:cxn modelId="{9E5029C1-18C5-4E18-BAE9-D9BE31033431}" type="presParOf" srcId="{D85EC674-86CA-4B4E-AD19-1D7AE5F51812}" destId="{75D31D74-4FC6-4990-893E-E00BFCBE87F8}" srcOrd="0" destOrd="0" presId="urn:microsoft.com/office/officeart/2008/layout/NameandTitleOrganizationalChart"/>
    <dgm:cxn modelId="{D25E530E-548F-42E2-9F64-D5FBD8FE4FB7}" type="presParOf" srcId="{75D31D74-4FC6-4990-893E-E00BFCBE87F8}" destId="{C41F3D85-39D5-4909-BE2C-97DAA9CBAC42}" srcOrd="0" destOrd="0" presId="urn:microsoft.com/office/officeart/2008/layout/NameandTitleOrganizationalChart"/>
    <dgm:cxn modelId="{BBFDD774-8CBA-4E0D-AE6D-4A5D86A59902}" type="presParOf" srcId="{75D31D74-4FC6-4990-893E-E00BFCBE87F8}" destId="{0E29E841-CE72-4AD0-98AD-A0AEC75A15F4}" srcOrd="1" destOrd="0" presId="urn:microsoft.com/office/officeart/2008/layout/NameandTitleOrganizationalChart"/>
    <dgm:cxn modelId="{F732A47A-17FF-42CB-B8DF-929E4D2B9AEC}" type="presParOf" srcId="{75D31D74-4FC6-4990-893E-E00BFCBE87F8}" destId="{B8F5315B-8FEE-4EB9-853F-7DBBAD03759E}" srcOrd="2" destOrd="0" presId="urn:microsoft.com/office/officeart/2008/layout/NameandTitleOrganizationalChart"/>
    <dgm:cxn modelId="{47FF20CC-92A9-4187-A0F2-525FAE762C2A}" type="presParOf" srcId="{D85EC674-86CA-4B4E-AD19-1D7AE5F51812}" destId="{D7C902D9-5CFF-48C2-AD16-336C01B2D81F}" srcOrd="1" destOrd="0" presId="urn:microsoft.com/office/officeart/2008/layout/NameandTitleOrganizationalChart"/>
    <dgm:cxn modelId="{8C15AE7F-3CB7-4AA4-B68A-BD517562237C}" type="presParOf" srcId="{D85EC674-86CA-4B4E-AD19-1D7AE5F51812}" destId="{3BA5C2C7-A5CF-4636-8512-B0AB405E150E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B09E76-CCD5-4EFB-BB29-5EB0E7647F6B}" type="datetimeFigureOut">
              <a:rPr lang="ru-RU" smtClean="0"/>
              <a:t>03.12.2020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A41A17-AF72-4256-B251-3A2C12E933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5787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0FEA5-61F8-4993-9587-29DEC2FD73D6}" type="slidenum">
              <a:rPr lang="ru-RU" smtClean="0">
                <a:solidFill>
                  <a:prstClr val="black"/>
                </a:solidFill>
              </a:rPr>
              <a:pPr/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3467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Реализация актуальных направлений НИР обеспечивается коллективом 25 научных сотрудников, среди которых порядка 40% составляют молодые ученые в возрасте до 39 лет. Кадровый потенциал научных сотрудников представлен высококвалифицированными специалистами – 7 докторами, и 18 кандидатами наук,</a:t>
            </a:r>
            <a:r>
              <a:rPr lang="ru-RU" sz="2800" dirty="0" smtClean="0"/>
              <a:t>. Другие работники с высшим образованием – 8 человек, </a:t>
            </a: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0FEA5-61F8-4993-9587-29DEC2FD73D6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43283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0FEA5-61F8-4993-9587-29DEC2FD73D6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41999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A41A17-AF72-4256-B251-3A2C12E933A3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26296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70FEA5-61F8-4993-9587-29DEC2FD73D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22996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A41A17-AF72-4256-B251-3A2C12E933A3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94506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A41A17-AF72-4256-B251-3A2C12E933A3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39242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A41A17-AF72-4256-B251-3A2C12E933A3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42083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0FEA5-61F8-4993-9587-29DEC2FD73D6}" type="slidenum">
              <a:rPr lang="ru-RU" smtClean="0">
                <a:solidFill>
                  <a:prstClr val="black"/>
                </a:solidFill>
              </a:rPr>
              <a:pPr/>
              <a:t>17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3467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F79B7-2CA3-4212-99D7-A4CCE97DB59D}" type="datetimeFigureOut">
              <a:rPr lang="ru-RU" smtClean="0"/>
              <a:t>03.12.2020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B430D-3651-405F-8D9A-9676B93574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6132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F79B7-2CA3-4212-99D7-A4CCE97DB59D}" type="datetimeFigureOut">
              <a:rPr lang="ru-RU" smtClean="0"/>
              <a:t>03.12.2020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B430D-3651-405F-8D9A-9676B93574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8414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F79B7-2CA3-4212-99D7-A4CCE97DB59D}" type="datetimeFigureOut">
              <a:rPr lang="ru-RU" smtClean="0"/>
              <a:t>03.12.2020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B430D-3651-405F-8D9A-9676B93574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89807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-9144" y="5909031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dirty="0" smtClean="0"/>
              <a:t>Образец подзаголовка</a:t>
            </a:r>
            <a:endParaRPr kumimoji="0" lang="en-US" dirty="0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92692300-6C06-4DEB-BB97-21E867D5BFE4}" type="datetime1">
              <a:rPr lang="ru-RU" smtClean="0"/>
              <a:pPr/>
              <a:t>03.12.2020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EEECE1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85C5184-3D14-4921-BA1C-3F61B21E1B35}" type="slidenum">
              <a:rPr lang="ru-RU" smtClean="0">
                <a:solidFill>
                  <a:srgbClr val="EEECE1"/>
                </a:solidFill>
              </a:rPr>
              <a:pPr/>
              <a:t>‹#›</a:t>
            </a:fld>
            <a:endParaRPr lang="ru-RU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7153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F2140-2628-487D-A4DB-E71F205C7122}" type="datetime1">
              <a:rPr lang="ru-RU" smtClean="0">
                <a:solidFill>
                  <a:srgbClr val="1F497D"/>
                </a:solidFill>
              </a:rPr>
              <a:pPr/>
              <a:t>03.12.2020</a:t>
            </a:fld>
            <a:endParaRPr lang="ru-RU">
              <a:solidFill>
                <a:srgbClr val="1F497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1F497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85C5184-3D14-4921-BA1C-3F61B21E1B3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7087383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75D76-D86B-46D7-BD58-B78006F3ECFC}" type="datetime1">
              <a:rPr lang="ru-RU" smtClean="0">
                <a:solidFill>
                  <a:srgbClr val="1F497D"/>
                </a:solidFill>
              </a:rPr>
              <a:pPr/>
              <a:t>03.12.2020</a:t>
            </a:fld>
            <a:endParaRPr lang="ru-RU">
              <a:solidFill>
                <a:srgbClr val="1F497D"/>
              </a:solidFill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F85C5184-3D14-4921-BA1C-3F61B21E1B3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4437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C91E114-EEE7-4C92-A4D4-ED904620A2C6}" type="datetime1">
              <a:rPr lang="ru-RU" smtClean="0">
                <a:solidFill>
                  <a:srgbClr val="1F497D"/>
                </a:solidFill>
              </a:rPr>
              <a:pPr/>
              <a:t>03.12.2020</a:t>
            </a:fld>
            <a:endParaRPr lang="ru-RU">
              <a:solidFill>
                <a:srgbClr val="1F497D"/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85C5184-3D14-4921-BA1C-3F61B21E1B3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4544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C6FE0896-9EF7-4AE6-B3B2-521842596FF3}" type="datetime1">
              <a:rPr lang="ru-RU" smtClean="0">
                <a:solidFill>
                  <a:srgbClr val="1F497D"/>
                </a:solidFill>
              </a:rPr>
              <a:pPr/>
              <a:t>03.12.2020</a:t>
            </a:fld>
            <a:endParaRPr lang="ru-RU">
              <a:solidFill>
                <a:srgbClr val="1F497D"/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85C5184-3D14-4921-BA1C-3F61B21E1B3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>
              <a:solidFill>
                <a:srgbClr val="1F497D"/>
              </a:solidFill>
            </a:endParaRPr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6902123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1EB82-C22F-412F-B8FC-CDD21321F0A8}" type="datetime1">
              <a:rPr lang="ru-RU" smtClean="0">
                <a:solidFill>
                  <a:srgbClr val="1F497D"/>
                </a:solidFill>
              </a:rPr>
              <a:pPr/>
              <a:t>03.12.2020</a:t>
            </a:fld>
            <a:endParaRPr lang="ru-RU">
              <a:solidFill>
                <a:srgbClr val="1F497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F497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85C5184-3D14-4921-BA1C-3F61B21E1B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78081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3C681-57CF-4AE2-81E8-96FD4E9D0CAA}" type="datetime1">
              <a:rPr lang="ru-RU" smtClean="0">
                <a:solidFill>
                  <a:srgbClr val="1F497D"/>
                </a:solidFill>
              </a:rPr>
              <a:pPr/>
              <a:t>03.12.2020</a:t>
            </a:fld>
            <a:endParaRPr lang="ru-RU">
              <a:solidFill>
                <a:srgbClr val="1F497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F497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85C5184-3D14-4921-BA1C-3F61B21E1B35}" type="slidenum">
              <a:rPr lang="ru-RU" smtClean="0">
                <a:solidFill>
                  <a:srgbClr val="1F497D"/>
                </a:solidFill>
              </a:rPr>
              <a:pPr/>
              <a:t>‹#›</a:t>
            </a:fld>
            <a:endParaRPr lang="ru-RU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8435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D9132-E59D-44D0-85A7-B0D2B3963C76}" type="datetime1">
              <a:rPr lang="ru-RU" smtClean="0">
                <a:solidFill>
                  <a:srgbClr val="1F497D"/>
                </a:solidFill>
              </a:rPr>
              <a:pPr/>
              <a:t>03.12.2020</a:t>
            </a:fld>
            <a:endParaRPr lang="ru-RU">
              <a:solidFill>
                <a:srgbClr val="1F497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F497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85C5184-3D14-4921-BA1C-3F61B21E1B3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076681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F79B7-2CA3-4212-99D7-A4CCE97DB59D}" type="datetimeFigureOut">
              <a:rPr lang="ru-RU" smtClean="0"/>
              <a:t>03.12.2020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B430D-3651-405F-8D9A-9676B93574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664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E9C436BC-940C-4F5D-88D2-1396099D8D19}" type="datetime1">
              <a:rPr lang="ru-RU" smtClean="0">
                <a:solidFill>
                  <a:srgbClr val="1F497D"/>
                </a:solidFill>
              </a:rPr>
              <a:pPr/>
              <a:t>03.12.2020</a:t>
            </a:fld>
            <a:endParaRPr lang="ru-RU">
              <a:solidFill>
                <a:srgbClr val="1F497D"/>
              </a:solidFill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F85C5184-3D14-4921-BA1C-3F61B21E1B3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>
              <a:solidFill>
                <a:srgbClr val="1F497D"/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4027439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08BB5-10E2-4215-8E76-4370260A7E13}" type="datetime1">
              <a:rPr lang="ru-RU" smtClean="0">
                <a:solidFill>
                  <a:srgbClr val="1F497D"/>
                </a:solidFill>
              </a:rPr>
              <a:pPr/>
              <a:t>03.12.2020</a:t>
            </a:fld>
            <a:endParaRPr lang="ru-RU">
              <a:solidFill>
                <a:srgbClr val="1F497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F497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C5184-3D14-4921-BA1C-3F61B21E1B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13482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A6BC29FF-AFC0-45FC-AB6F-77196311F960}" type="datetime1">
              <a:rPr lang="ru-RU" smtClean="0">
                <a:solidFill>
                  <a:srgbClr val="1F497D"/>
                </a:solidFill>
              </a:rPr>
              <a:pPr/>
              <a:t>03.12.2020</a:t>
            </a:fld>
            <a:endParaRPr lang="ru-RU">
              <a:solidFill>
                <a:srgbClr val="1F497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>
              <a:solidFill>
                <a:srgbClr val="1F497D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F85C5184-3D14-4921-BA1C-3F61B21E1B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86399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E6BF9-10B3-4B90-8B56-9010267C7572}" type="datetime1">
              <a:rPr lang="ru-RU" smtClean="0">
                <a:solidFill>
                  <a:srgbClr val="1F497D"/>
                </a:solidFill>
              </a:rPr>
              <a:pPr/>
              <a:t>03.12.2020</a:t>
            </a:fld>
            <a:endParaRPr lang="ru-RU">
              <a:solidFill>
                <a:srgbClr val="1F497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F497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C5184-3D14-4921-BA1C-3F61B21E1B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90548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CDD9C-16BF-429B-B2E8-16AD815C04F3}" type="datetime1">
              <a:rPr lang="ru-RU" smtClean="0">
                <a:solidFill>
                  <a:srgbClr val="1F497D"/>
                </a:solidFill>
              </a:rPr>
              <a:pPr/>
              <a:t>03.12.2020</a:t>
            </a:fld>
            <a:endParaRPr lang="ru-RU">
              <a:solidFill>
                <a:srgbClr val="1F497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F497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C5184-3D14-4921-BA1C-3F61B21E1B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00041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DD9F-6AF7-4EBF-ACF6-0C02743D07F3}" type="datetime1">
              <a:rPr lang="ru-RU" smtClean="0">
                <a:solidFill>
                  <a:srgbClr val="1F497D"/>
                </a:solidFill>
              </a:rPr>
              <a:pPr/>
              <a:t>03.12.2020</a:t>
            </a:fld>
            <a:endParaRPr lang="ru-RU">
              <a:solidFill>
                <a:srgbClr val="1F497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F497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C5184-3D14-4921-BA1C-3F61B21E1B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81008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C040F-22B4-4363-9890-CC1F3A8254E9}" type="datetime1">
              <a:rPr lang="ru-RU" smtClean="0">
                <a:solidFill>
                  <a:srgbClr val="1F497D"/>
                </a:solidFill>
              </a:rPr>
              <a:pPr/>
              <a:t>03.12.2020</a:t>
            </a:fld>
            <a:endParaRPr lang="ru-RU">
              <a:solidFill>
                <a:srgbClr val="1F497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F497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C5184-3D14-4921-BA1C-3F61B21E1B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74475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-9144" y="5909031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dirty="0" smtClean="0"/>
              <a:t>Образец подзаголовка</a:t>
            </a:r>
            <a:endParaRPr kumimoji="0" lang="en-US" dirty="0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92692300-6C06-4DEB-BB97-21E867D5BFE4}" type="datetime1">
              <a:rPr lang="ru-RU" smtClean="0"/>
              <a:pPr/>
              <a:t>03.12.2020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EEECE1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85C5184-3D14-4921-BA1C-3F61B21E1B35}" type="slidenum">
              <a:rPr lang="ru-RU" smtClean="0">
                <a:solidFill>
                  <a:srgbClr val="EEECE1"/>
                </a:solidFill>
              </a:rPr>
              <a:pPr/>
              <a:t>‹#›</a:t>
            </a:fld>
            <a:endParaRPr lang="ru-RU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5795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F2140-2628-487D-A4DB-E71F205C7122}" type="datetime1">
              <a:rPr lang="ru-RU" smtClean="0">
                <a:solidFill>
                  <a:srgbClr val="1F497D"/>
                </a:solidFill>
              </a:rPr>
              <a:pPr/>
              <a:t>03.12.2020</a:t>
            </a:fld>
            <a:endParaRPr lang="ru-RU">
              <a:solidFill>
                <a:srgbClr val="1F497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1F497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85C5184-3D14-4921-BA1C-3F61B21E1B3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8943550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75D76-D86B-46D7-BD58-B78006F3ECFC}" type="datetime1">
              <a:rPr lang="ru-RU" smtClean="0">
                <a:solidFill>
                  <a:srgbClr val="1F497D"/>
                </a:solidFill>
              </a:rPr>
              <a:pPr/>
              <a:t>03.12.2020</a:t>
            </a:fld>
            <a:endParaRPr lang="ru-RU">
              <a:solidFill>
                <a:srgbClr val="1F497D"/>
              </a:solidFill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F85C5184-3D14-4921-BA1C-3F61B21E1B3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7812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F79B7-2CA3-4212-99D7-A4CCE97DB59D}" type="datetimeFigureOut">
              <a:rPr lang="ru-RU" smtClean="0"/>
              <a:t>03.12.2020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B430D-3651-405F-8D9A-9676B93574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745004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C91E114-EEE7-4C92-A4D4-ED904620A2C6}" type="datetime1">
              <a:rPr lang="ru-RU" smtClean="0">
                <a:solidFill>
                  <a:srgbClr val="1F497D"/>
                </a:solidFill>
              </a:rPr>
              <a:pPr/>
              <a:t>03.12.2020</a:t>
            </a:fld>
            <a:endParaRPr lang="ru-RU">
              <a:solidFill>
                <a:srgbClr val="1F497D"/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85C5184-3D14-4921-BA1C-3F61B21E1B3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0852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C6FE0896-9EF7-4AE6-B3B2-521842596FF3}" type="datetime1">
              <a:rPr lang="ru-RU" smtClean="0">
                <a:solidFill>
                  <a:srgbClr val="1F497D"/>
                </a:solidFill>
              </a:rPr>
              <a:pPr/>
              <a:t>03.12.2020</a:t>
            </a:fld>
            <a:endParaRPr lang="ru-RU">
              <a:solidFill>
                <a:srgbClr val="1F497D"/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85C5184-3D14-4921-BA1C-3F61B21E1B3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>
              <a:solidFill>
                <a:srgbClr val="1F497D"/>
              </a:solidFill>
            </a:endParaRPr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6747471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1EB82-C22F-412F-B8FC-CDD21321F0A8}" type="datetime1">
              <a:rPr lang="ru-RU" smtClean="0">
                <a:solidFill>
                  <a:srgbClr val="1F497D"/>
                </a:solidFill>
              </a:rPr>
              <a:pPr/>
              <a:t>03.12.2020</a:t>
            </a:fld>
            <a:endParaRPr lang="ru-RU">
              <a:solidFill>
                <a:srgbClr val="1F497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F497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85C5184-3D14-4921-BA1C-3F61B21E1B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313201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3C681-57CF-4AE2-81E8-96FD4E9D0CAA}" type="datetime1">
              <a:rPr lang="ru-RU" smtClean="0">
                <a:solidFill>
                  <a:srgbClr val="1F497D"/>
                </a:solidFill>
              </a:rPr>
              <a:pPr/>
              <a:t>03.12.2020</a:t>
            </a:fld>
            <a:endParaRPr lang="ru-RU">
              <a:solidFill>
                <a:srgbClr val="1F497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F497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85C5184-3D14-4921-BA1C-3F61B21E1B35}" type="slidenum">
              <a:rPr lang="ru-RU" smtClean="0">
                <a:solidFill>
                  <a:srgbClr val="1F497D"/>
                </a:solidFill>
              </a:rPr>
              <a:pPr/>
              <a:t>‹#›</a:t>
            </a:fld>
            <a:endParaRPr lang="ru-RU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04640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D9132-E59D-44D0-85A7-B0D2B3963C76}" type="datetime1">
              <a:rPr lang="ru-RU" smtClean="0">
                <a:solidFill>
                  <a:srgbClr val="1F497D"/>
                </a:solidFill>
              </a:rPr>
              <a:pPr/>
              <a:t>03.12.2020</a:t>
            </a:fld>
            <a:endParaRPr lang="ru-RU">
              <a:solidFill>
                <a:srgbClr val="1F497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F497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85C5184-3D14-4921-BA1C-3F61B21E1B3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34029442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E9C436BC-940C-4F5D-88D2-1396099D8D19}" type="datetime1">
              <a:rPr lang="ru-RU" smtClean="0">
                <a:solidFill>
                  <a:srgbClr val="1F497D"/>
                </a:solidFill>
              </a:rPr>
              <a:pPr/>
              <a:t>03.12.2020</a:t>
            </a:fld>
            <a:endParaRPr lang="ru-RU">
              <a:solidFill>
                <a:srgbClr val="1F497D"/>
              </a:solidFill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F85C5184-3D14-4921-BA1C-3F61B21E1B3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>
              <a:solidFill>
                <a:srgbClr val="1F497D"/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3986899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08BB5-10E2-4215-8E76-4370260A7E13}" type="datetime1">
              <a:rPr lang="ru-RU" smtClean="0">
                <a:solidFill>
                  <a:srgbClr val="1F497D"/>
                </a:solidFill>
              </a:rPr>
              <a:pPr/>
              <a:t>03.12.2020</a:t>
            </a:fld>
            <a:endParaRPr lang="ru-RU">
              <a:solidFill>
                <a:srgbClr val="1F497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F497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C5184-3D14-4921-BA1C-3F61B21E1B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832982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A6BC29FF-AFC0-45FC-AB6F-77196311F960}" type="datetime1">
              <a:rPr lang="ru-RU" smtClean="0">
                <a:solidFill>
                  <a:srgbClr val="1F497D"/>
                </a:solidFill>
              </a:rPr>
              <a:pPr/>
              <a:t>03.12.2020</a:t>
            </a:fld>
            <a:endParaRPr lang="ru-RU">
              <a:solidFill>
                <a:srgbClr val="1F497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>
              <a:solidFill>
                <a:srgbClr val="1F497D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F85C5184-3D14-4921-BA1C-3F61B21E1B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40509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E6BF9-10B3-4B90-8B56-9010267C7572}" type="datetime1">
              <a:rPr lang="ru-RU" smtClean="0">
                <a:solidFill>
                  <a:srgbClr val="1F497D"/>
                </a:solidFill>
              </a:rPr>
              <a:pPr/>
              <a:t>03.12.2020</a:t>
            </a:fld>
            <a:endParaRPr lang="ru-RU">
              <a:solidFill>
                <a:srgbClr val="1F497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F497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C5184-3D14-4921-BA1C-3F61B21E1B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442998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CDD9C-16BF-429B-B2E8-16AD815C04F3}" type="datetime1">
              <a:rPr lang="ru-RU" smtClean="0">
                <a:solidFill>
                  <a:srgbClr val="1F497D"/>
                </a:solidFill>
              </a:rPr>
              <a:pPr/>
              <a:t>03.12.2020</a:t>
            </a:fld>
            <a:endParaRPr lang="ru-RU">
              <a:solidFill>
                <a:srgbClr val="1F497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F497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C5184-3D14-4921-BA1C-3F61B21E1B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1874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F79B7-2CA3-4212-99D7-A4CCE97DB59D}" type="datetimeFigureOut">
              <a:rPr lang="ru-RU" smtClean="0"/>
              <a:t>03.12.2020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B430D-3651-405F-8D9A-9676B93574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921590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DD9F-6AF7-4EBF-ACF6-0C02743D07F3}" type="datetime1">
              <a:rPr lang="ru-RU" smtClean="0">
                <a:solidFill>
                  <a:srgbClr val="1F497D"/>
                </a:solidFill>
              </a:rPr>
              <a:pPr/>
              <a:t>03.12.2020</a:t>
            </a:fld>
            <a:endParaRPr lang="ru-RU">
              <a:solidFill>
                <a:srgbClr val="1F497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F497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C5184-3D14-4921-BA1C-3F61B21E1B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504740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C040F-22B4-4363-9890-CC1F3A8254E9}" type="datetime1">
              <a:rPr lang="ru-RU" smtClean="0">
                <a:solidFill>
                  <a:srgbClr val="1F497D"/>
                </a:solidFill>
              </a:rPr>
              <a:pPr/>
              <a:t>03.12.2020</a:t>
            </a:fld>
            <a:endParaRPr lang="ru-RU">
              <a:solidFill>
                <a:srgbClr val="1F497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F497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C5184-3D14-4921-BA1C-3F61B21E1B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241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F79B7-2CA3-4212-99D7-A4CCE97DB59D}" type="datetimeFigureOut">
              <a:rPr lang="ru-RU" smtClean="0"/>
              <a:t>03.12.2020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B430D-3651-405F-8D9A-9676B93574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9505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F79B7-2CA3-4212-99D7-A4CCE97DB59D}" type="datetimeFigureOut">
              <a:rPr lang="ru-RU" smtClean="0"/>
              <a:t>03.12.2020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B430D-3651-405F-8D9A-9676B93574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1718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F79B7-2CA3-4212-99D7-A4CCE97DB59D}" type="datetimeFigureOut">
              <a:rPr lang="ru-RU" smtClean="0"/>
              <a:t>03.12.2020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B430D-3651-405F-8D9A-9676B93574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8314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F79B7-2CA3-4212-99D7-A4CCE97DB59D}" type="datetimeFigureOut">
              <a:rPr lang="ru-RU" smtClean="0"/>
              <a:t>03.12.2020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B430D-3651-405F-8D9A-9676B93574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7090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F79B7-2CA3-4212-99D7-A4CCE97DB59D}" type="datetimeFigureOut">
              <a:rPr lang="ru-RU" smtClean="0"/>
              <a:t>03.12.2020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B430D-3651-405F-8D9A-9676B93574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1817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AF79B7-2CA3-4212-99D7-A4CCE97DB59D}" type="datetimeFigureOut">
              <a:rPr lang="ru-RU" smtClean="0"/>
              <a:t>03.12.2020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EB430D-3651-405F-8D9A-9676B93574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9961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536104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933EAD4-C799-40EF-89D6-55B768456D6D}" type="datetime1">
              <a:rPr lang="ru-RU" smtClean="0">
                <a:solidFill>
                  <a:srgbClr val="1F497D"/>
                </a:solidFill>
              </a:rPr>
              <a:pPr/>
              <a:t>03.12.2020</a:t>
            </a:fld>
            <a:endParaRPr lang="ru-RU">
              <a:solidFill>
                <a:srgbClr val="1F497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1F497D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243" y="836712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836712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828774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85C5184-3D14-4921-BA1C-3F61B21E1B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2728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536104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933EAD4-C799-40EF-89D6-55B768456D6D}" type="datetime1">
              <a:rPr lang="ru-RU" smtClean="0">
                <a:solidFill>
                  <a:srgbClr val="1F497D"/>
                </a:solidFill>
              </a:rPr>
              <a:pPr/>
              <a:t>03.12.2020</a:t>
            </a:fld>
            <a:endParaRPr lang="ru-RU">
              <a:solidFill>
                <a:srgbClr val="1F497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1F497D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243" y="836712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836712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828774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85C5184-3D14-4921-BA1C-3F61B21E1B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1416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10" Type="http://schemas.openxmlformats.org/officeDocument/2006/relationships/image" Target="../media/image57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7" Type="http://schemas.openxmlformats.org/officeDocument/2006/relationships/image" Target="../media/image6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7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8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75.png"/><Relationship Id="rId7" Type="http://schemas.openxmlformats.org/officeDocument/2006/relationships/image" Target="../media/image79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microsoft.com/office/2007/relationships/hdphoto" Target="../media/hdphoto1.wdp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emf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3" Type="http://schemas.openxmlformats.org/officeDocument/2006/relationships/image" Target="../media/image34.png"/><Relationship Id="rId7" Type="http://schemas.openxmlformats.org/officeDocument/2006/relationships/image" Target="../media/image38.jpeg"/><Relationship Id="rId12" Type="http://schemas.openxmlformats.org/officeDocument/2006/relationships/image" Target="../media/image43.png"/><Relationship Id="rId17" Type="http://schemas.openxmlformats.org/officeDocument/2006/relationships/image" Target="../media/image48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47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5" Type="http://schemas.openxmlformats.org/officeDocument/2006/relationships/image" Target="../media/image46.jpeg"/><Relationship Id="rId10" Type="http://schemas.openxmlformats.org/officeDocument/2006/relationships/image" Target="../media/image41.jpeg"/><Relationship Id="rId4" Type="http://schemas.openxmlformats.org/officeDocument/2006/relationships/image" Target="../media/image35.png"/><Relationship Id="rId9" Type="http://schemas.openxmlformats.org/officeDocument/2006/relationships/image" Target="../media/image40.png"/><Relationship Id="rId14" Type="http://schemas.openxmlformats.org/officeDocument/2006/relationships/image" Target="../media/image4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688" y="2060848"/>
            <a:ext cx="8927551" cy="1512168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  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ru-RU" dirty="0" smtClean="0"/>
              <a:t>Саратов, 2020 г.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66094" y="4402894"/>
            <a:ext cx="87983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dirty="0" smtClean="0">
                <a:solidFill>
                  <a:prstClr val="white"/>
                </a:solidFill>
              </a:rPr>
              <a:t>Директор </a:t>
            </a:r>
          </a:p>
          <a:p>
            <a:pPr algn="r"/>
            <a:r>
              <a:rPr lang="ru-RU" sz="2400" dirty="0">
                <a:solidFill>
                  <a:prstClr val="white"/>
                </a:solidFill>
              </a:rPr>
              <a:t>к</a:t>
            </a:r>
            <a:r>
              <a:rPr lang="ru-RU" sz="2400" dirty="0" smtClean="0">
                <a:solidFill>
                  <a:prstClr val="white"/>
                </a:solidFill>
              </a:rPr>
              <a:t>.м.н. Островский Владимир Владимирович</a:t>
            </a:r>
            <a:endParaRPr lang="ru-RU" sz="2400" b="1" dirty="0">
              <a:solidFill>
                <a:prstClr val="white"/>
              </a:solidFill>
            </a:endParaRPr>
          </a:p>
        </p:txBody>
      </p:sp>
      <p:pic>
        <p:nvPicPr>
          <p:cNvPr id="1027" name="Picture 3" descr="C:\Users\USER\Desktop\НИИТОН 09-12.2018\niiton_logo_for_reg (2)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10432" y="76790"/>
            <a:ext cx="2382020" cy="1449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9512" y="1729022"/>
            <a:ext cx="8784976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Отчет о выполнении государственного задания     и инициативного плана НИР за 2020 год</a:t>
            </a:r>
          </a:p>
          <a:p>
            <a:pPr algn="ctr"/>
            <a:r>
              <a:rPr lang="ru-RU" sz="3200" dirty="0"/>
              <a:t>н</a:t>
            </a:r>
            <a:r>
              <a:rPr lang="ru-RU" sz="3200" dirty="0" smtClean="0"/>
              <a:t>аучно-исследовательского института травматологии, ортопедии и нейрохирургии </a:t>
            </a:r>
          </a:p>
          <a:p>
            <a:pPr algn="ctr"/>
            <a:endParaRPr lang="ru-RU" sz="3200" dirty="0" smtClean="0"/>
          </a:p>
          <a:p>
            <a:pPr algn="ctr"/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008848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397" y="0"/>
            <a:ext cx="9125123" cy="990600"/>
          </a:xfrm>
        </p:spPr>
        <p:txBody>
          <a:bodyPr>
            <a:normAutofit/>
          </a:bodyPr>
          <a:lstStyle/>
          <a:p>
            <a:r>
              <a:rPr lang="ru-RU" sz="2500" b="1" dirty="0" smtClean="0"/>
              <a:t>Региональный центр поддержки принятия врачебных решений</a:t>
            </a:r>
            <a:endParaRPr lang="ru-RU" sz="2500" b="1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85C5184-3D14-4921-BA1C-3F61B21E1B35}" type="slidenum">
              <a:rPr lang="ru-RU" smtClean="0"/>
              <a:pPr/>
              <a:t>10</a:t>
            </a:fld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72036" y="1124744"/>
            <a:ext cx="5171964" cy="2475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Объект 3"/>
          <p:cNvSpPr>
            <a:spLocks noGrp="1"/>
          </p:cNvSpPr>
          <p:nvPr>
            <p:ph sz="quarter" idx="1"/>
          </p:nvPr>
        </p:nvSpPr>
        <p:spPr>
          <a:xfrm>
            <a:off x="155613" y="1138261"/>
            <a:ext cx="3816423" cy="2592288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«…Открытие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центра является признанием достижений и авторитета научных школ региона. Такие проекты служат людям и позволяют решить одну из главных задач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повышения доступности и качества медицинской помощи для населения. Поэтому необходимо объединить усилия, чтобы на передовой площадке НИИТОН СГМУ был создан один из ведущих центров цифровой медицины в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России»…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Губернатор Саратовской области, В.В. </a:t>
            </a:r>
            <a:r>
              <a:rPr lang="ru-RU" sz="1800" i="1" dirty="0" err="1" smtClean="0">
                <a:latin typeface="Times New Roman" pitchFamily="18" charset="0"/>
                <a:cs typeface="Times New Roman" pitchFamily="18" charset="0"/>
              </a:rPr>
              <a:t>Радаев</a:t>
            </a:r>
            <a:endParaRPr lang="ru-RU" sz="1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004048" y="3789040"/>
            <a:ext cx="4004482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«…Проект является реальным шагом по созданию „цифрового человека“. В конечном итоге должен родиться большой программный проект, который будет давать рекомендации врачам на основе моделирования. Пилотный проект будет отработан на базе учреждений Саратовской области, а затем станет основой для центра федерального уровня». </a:t>
            </a:r>
          </a:p>
          <a:p>
            <a:pPr algn="r"/>
            <a:r>
              <a:rPr lang="ru-RU" sz="1700" i="1" dirty="0">
                <a:latin typeface="Times New Roman" pitchFamily="18" charset="0"/>
                <a:cs typeface="Times New Roman" pitchFamily="18" charset="0"/>
              </a:rPr>
              <a:t>Генеральный директор ФПИ, </a:t>
            </a:r>
            <a:endParaRPr lang="ru-RU" sz="1700" i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700" i="1" dirty="0" smtClean="0">
                <a:latin typeface="Times New Roman" pitchFamily="18" charset="0"/>
                <a:cs typeface="Times New Roman" pitchFamily="18" charset="0"/>
              </a:rPr>
              <a:t>А.В</a:t>
            </a:r>
            <a:r>
              <a:rPr lang="ru-RU" sz="1700" i="1" dirty="0">
                <a:latin typeface="Times New Roman" pitchFamily="18" charset="0"/>
                <a:cs typeface="Times New Roman" pitchFamily="18" charset="0"/>
              </a:rPr>
              <a:t>. Григорьев</a:t>
            </a: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38055" y="3513268"/>
            <a:ext cx="965993" cy="1384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5925" y="3516520"/>
            <a:ext cx="752130" cy="1381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98166" y="3516520"/>
            <a:ext cx="1187759" cy="1381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3899" y="3513268"/>
            <a:ext cx="2322513" cy="1384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Рисунок 17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3899" y="4898203"/>
            <a:ext cx="723582" cy="15394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7481" y="4895457"/>
            <a:ext cx="798441" cy="1539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45922" y="4866532"/>
            <a:ext cx="1012020" cy="1568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43411" y="4898203"/>
            <a:ext cx="2560637" cy="153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77423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5C5184-3D14-4921-BA1C-3F61B21E1B35}" type="slidenum">
              <a:rPr kumimoji="0" lang="ru-RU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612647" y="228600"/>
            <a:ext cx="7491259" cy="585769"/>
          </a:xfrm>
        </p:spPr>
        <p:txBody>
          <a:bodyPr vert="horz" anchor="ctr">
            <a:normAutofit/>
          </a:bodyPr>
          <a:lstStyle/>
          <a:p>
            <a:pPr algn="ctr"/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Цифровизация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лечебного процесса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C:\Users\USER\Desktop\НИИТОН\СИМОС\Скрины_page-0015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073163"/>
            <a:ext cx="2491022" cy="3260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USER\Desktop\НИИТОН\СИМОС\Скрины_page-000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01800" y="1071531"/>
            <a:ext cx="4206349" cy="3075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USER\Desktop\НИИТОН\СИМОС\Скрины_page-0008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233912"/>
            <a:ext cx="4982045" cy="2624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USER\Desktop\НИИТОН\СИМОС\Скрины_page-0013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608149" y="1071531"/>
            <a:ext cx="2535852" cy="309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USER\Desktop\НИИТОН\СИМОС\Скрины_page-0014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49214" y="4233912"/>
            <a:ext cx="4394786" cy="2624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5916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639872" cy="392088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Систематизация практического опыта работы</a:t>
            </a:r>
            <a:endParaRPr lang="ru-RU" sz="3200" b="1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85C5184-3D14-4921-BA1C-3F61B21E1B35}" type="slidenum">
              <a:rPr lang="ru-RU" smtClean="0"/>
              <a:pPr/>
              <a:t>12</a:t>
            </a:fld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112" y="1988840"/>
            <a:ext cx="1800000" cy="2623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274940" y="1958047"/>
            <a:ext cx="1800000" cy="262308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/>
          <p:cNvPicPr/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51104" y="4581128"/>
            <a:ext cx="3600401" cy="20752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21419" y="1176069"/>
            <a:ext cx="42225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Клиническая апробация</a:t>
            </a:r>
            <a:endParaRPr lang="ru-RU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644008" y="1156101"/>
            <a:ext cx="50380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КЛИНИЧЕСКИЕ</a:t>
            </a:r>
          </a:p>
          <a:p>
            <a:pPr algn="ctr"/>
            <a:r>
              <a:rPr lang="ru-RU" sz="2400" b="1" dirty="0" smtClean="0"/>
              <a:t> РЕКОМЕНДАЦИИ</a:t>
            </a:r>
            <a:endParaRPr lang="ru-RU" sz="2400" b="1" dirty="0"/>
          </a:p>
        </p:txBody>
      </p:sp>
      <p:pic>
        <p:nvPicPr>
          <p:cNvPr id="10" name="Рисунок 9"/>
          <p:cNvPicPr/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1520" y="1633609"/>
            <a:ext cx="2206365" cy="315423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411761" y="1810342"/>
            <a:ext cx="303934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Клиническая апробация метода дифференцированного хирургического лечения взрослых пациентов со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спондилолистезом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направленного на устранение смещения поясничных позвонков по сравнению со стандартной дорзальной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декомпрессивно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стабилизирующей методикой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5416441" y="1156100"/>
            <a:ext cx="0" cy="55003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-1" y="4941168"/>
            <a:ext cx="541644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Общая стоимость протокола клинической апробации за 2020-2022 годы – </a:t>
            </a:r>
            <a:r>
              <a:rPr lang="ru-RU" sz="2400" b="1" dirty="0" smtClean="0">
                <a:solidFill>
                  <a:srgbClr val="FF0000"/>
                </a:solidFill>
              </a:rPr>
              <a:t>70, 889 млн. руб.</a:t>
            </a:r>
          </a:p>
          <a:p>
            <a:pPr algn="just"/>
            <a:r>
              <a:rPr lang="ru-RU" dirty="0" smtClean="0"/>
              <a:t>В протокол включено </a:t>
            </a:r>
            <a:r>
              <a:rPr lang="ru-RU" sz="2000" b="1" dirty="0" smtClean="0">
                <a:solidFill>
                  <a:srgbClr val="FF0000"/>
                </a:solidFill>
              </a:rPr>
              <a:t>205</a:t>
            </a:r>
            <a:r>
              <a:rPr lang="ru-RU" dirty="0" smtClean="0"/>
              <a:t> пациентов, из них </a:t>
            </a:r>
            <a:r>
              <a:rPr lang="ru-RU" sz="2000" b="1" dirty="0" smtClean="0">
                <a:solidFill>
                  <a:srgbClr val="FF0000"/>
                </a:solidFill>
              </a:rPr>
              <a:t>150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пациентам будет выполнено </a:t>
            </a:r>
            <a:r>
              <a:rPr lang="ru-RU" dirty="0" smtClean="0">
                <a:solidFill>
                  <a:srgbClr val="FF0000"/>
                </a:solidFill>
              </a:rPr>
              <a:t>оперативное вмешательство на базе НИИТОН </a:t>
            </a:r>
            <a:r>
              <a:rPr lang="ru-RU" sz="2000" b="1" dirty="0" smtClean="0">
                <a:solidFill>
                  <a:srgbClr val="FF0000"/>
                </a:solidFill>
              </a:rPr>
              <a:t>(51,87 млн. руб.)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168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964" y="25824"/>
            <a:ext cx="8539534" cy="990600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 smtClean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1800" b="1" dirty="0" smtClean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85C5184-3D14-4921-BA1C-3F61B21E1B35}" type="slidenum">
              <a:rPr lang="ru-RU" smtClean="0"/>
              <a:pPr/>
              <a:t>13</a:t>
            </a:fld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-108520" y="176351"/>
            <a:ext cx="94685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Организуемые научно-практические и образовательные  мероприятия</a:t>
            </a:r>
            <a:endParaRPr lang="ru-RU" sz="22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609" y="1124744"/>
            <a:ext cx="1520056" cy="2486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0073" y="3294111"/>
            <a:ext cx="1505349" cy="1035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https://www.sarniito.com/images/news/74ator/6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28687" y="4382237"/>
            <a:ext cx="1995869" cy="1236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4788024" y="1124744"/>
            <a:ext cx="0" cy="56720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1547665" y="1148958"/>
            <a:ext cx="315113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Сотрудниками НИИТОН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кафедры травматологии и ортопедии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СГМУ</a:t>
            </a:r>
          </a:p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целью формирования профессиональных компетенций у обучающихся подготовлены 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учебно-методические фильмы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демонстрирующие различные методы хирургических вмешательств при травмах опорно-двигательной системы. 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179512" y="3717032"/>
            <a:ext cx="451928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153154" y="3764939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Сотрудниками НИИТОН </a:t>
            </a:r>
            <a:r>
              <a:rPr lang="ru-RU" dirty="0" smtClean="0"/>
              <a:t>разработана и апробирована на кафедре травматологии и ортопедии «</a:t>
            </a:r>
            <a:r>
              <a:rPr lang="ru-RU" b="1" dirty="0" smtClean="0">
                <a:solidFill>
                  <a:srgbClr val="FF0000"/>
                </a:solidFill>
              </a:rPr>
              <a:t>Программа </a:t>
            </a:r>
            <a:r>
              <a:rPr lang="ru-RU" b="1" dirty="0">
                <a:solidFill>
                  <a:srgbClr val="FF0000"/>
                </a:solidFill>
              </a:rPr>
              <a:t>оценки результативности подготовки </a:t>
            </a:r>
            <a:r>
              <a:rPr lang="ru-RU" b="1" dirty="0" smtClean="0">
                <a:solidFill>
                  <a:srgbClr val="FF0000"/>
                </a:solidFill>
              </a:rPr>
              <a:t>студентов</a:t>
            </a:r>
            <a:r>
              <a:rPr lang="ru-RU" dirty="0" smtClean="0"/>
              <a:t>»</a:t>
            </a:r>
          </a:p>
          <a:p>
            <a:pPr algn="ctr"/>
            <a:endParaRPr lang="ru-RU" dirty="0" smtClean="0"/>
          </a:p>
          <a:p>
            <a:pPr algn="ctr"/>
            <a:r>
              <a:rPr lang="ru-RU" b="1" dirty="0"/>
              <a:t>свидетельство о регистрации </a:t>
            </a:r>
            <a:r>
              <a:rPr lang="ru-RU" b="1" dirty="0" err="1"/>
              <a:t>ПрЭВМ</a:t>
            </a:r>
            <a:endParaRPr lang="ru-RU" b="1" dirty="0"/>
          </a:p>
          <a:p>
            <a:pPr algn="ctr"/>
            <a:r>
              <a:rPr lang="ru-RU" b="1" dirty="0"/>
              <a:t>№2020664106</a:t>
            </a:r>
          </a:p>
          <a:p>
            <a:pPr algn="ctr"/>
            <a:r>
              <a:rPr lang="ru-RU" b="1" i="1" u="sng" dirty="0"/>
              <a:t>Зверева К.П</a:t>
            </a:r>
            <a:r>
              <a:rPr lang="ru-RU" b="1" i="1" u="sng" dirty="0" smtClean="0"/>
              <a:t>., Моисеев </a:t>
            </a:r>
            <a:r>
              <a:rPr lang="ru-RU" b="1" i="1" u="sng" dirty="0"/>
              <a:t>Е.П</a:t>
            </a:r>
            <a:r>
              <a:rPr lang="ru-RU" b="1" i="1" u="sng" dirty="0" smtClean="0"/>
              <a:t>., Марков </a:t>
            </a:r>
            <a:r>
              <a:rPr lang="ru-RU" b="1" i="1" u="sng" dirty="0"/>
              <a:t>Д.А.,</a:t>
            </a:r>
          </a:p>
          <a:p>
            <a:pPr algn="ctr"/>
            <a:r>
              <a:rPr lang="ru-RU" b="1" i="1" u="sng" dirty="0"/>
              <a:t>Ульянов В.Ю</a:t>
            </a:r>
            <a:r>
              <a:rPr lang="ru-RU" b="1" i="1" u="sng" dirty="0" smtClean="0"/>
              <a:t>., </a:t>
            </a:r>
            <a:r>
              <a:rPr lang="ru-RU" b="1" i="1" u="sng" dirty="0" err="1" smtClean="0"/>
              <a:t>Норкин</a:t>
            </a:r>
            <a:r>
              <a:rPr lang="ru-RU" b="1" i="1" u="sng" dirty="0" smtClean="0"/>
              <a:t> </a:t>
            </a:r>
            <a:r>
              <a:rPr lang="ru-RU" b="1" i="1" u="sng" dirty="0"/>
              <a:t>И.А.</a:t>
            </a:r>
          </a:p>
          <a:p>
            <a:pPr algn="ctr"/>
            <a:r>
              <a:rPr lang="ru-RU" b="1" dirty="0" smtClean="0"/>
              <a:t>опубликовано 08.11.2020, </a:t>
            </a:r>
            <a:r>
              <a:rPr lang="ru-RU" b="1" dirty="0" err="1" smtClean="0"/>
              <a:t>Бюл</a:t>
            </a:r>
            <a:r>
              <a:rPr lang="ru-RU" b="1" dirty="0"/>
              <a:t>. №11</a:t>
            </a:r>
          </a:p>
          <a:p>
            <a:pPr algn="ctr"/>
            <a:endParaRPr lang="ru-RU" dirty="0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47332" y="5618478"/>
            <a:ext cx="1514894" cy="1122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4944708" y="1119038"/>
            <a:ext cx="419929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Организовано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мероприятий совместно с:  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Ассоциацией травматологов-ортопедов России,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Stryker, Triathlon TS,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Gohnson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&amp;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Gohnson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Institute,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Zimmer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BioMed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Institute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765175" y="3251897"/>
            <a:ext cx="24347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ru-RU" sz="1600" b="1" dirty="0" smtClean="0"/>
              <a:t>Заседания ассоциации травматологов-ортопедов</a:t>
            </a:r>
          </a:p>
          <a:p>
            <a:pPr algn="ctr"/>
            <a:r>
              <a:rPr lang="ru-RU" dirty="0" smtClean="0"/>
              <a:t> </a:t>
            </a:r>
            <a:r>
              <a:rPr lang="ru-RU" sz="2400" b="1" dirty="0" smtClean="0">
                <a:solidFill>
                  <a:srgbClr val="FF0000"/>
                </a:solidFill>
              </a:rPr>
              <a:t>12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23057" y="4329115"/>
            <a:ext cx="1799383" cy="1282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ru-RU" sz="1600" b="1" dirty="0" smtClean="0"/>
              <a:t>Заседания ассоциации хирургов-</a:t>
            </a:r>
            <a:r>
              <a:rPr lang="ru-RU" sz="1600" b="1" dirty="0" err="1" smtClean="0"/>
              <a:t>вертебрологов</a:t>
            </a:r>
            <a:endParaRPr lang="ru-RU" sz="1600" b="1" dirty="0" smtClean="0"/>
          </a:p>
          <a:p>
            <a:pPr algn="ctr"/>
            <a:r>
              <a:rPr lang="ru-RU" dirty="0" smtClean="0"/>
              <a:t> </a:t>
            </a:r>
            <a:r>
              <a:rPr lang="ru-RU" sz="2400" b="1" dirty="0" smtClean="0">
                <a:solidFill>
                  <a:srgbClr val="FF0000"/>
                </a:solidFill>
              </a:rPr>
              <a:t>2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780455" y="5618479"/>
            <a:ext cx="2016224" cy="1118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ru-RU" sz="1600" b="1" dirty="0" smtClean="0"/>
              <a:t>из них </a:t>
            </a:r>
          </a:p>
          <a:p>
            <a:pPr algn="ctr">
              <a:lnSpc>
                <a:spcPts val="1600"/>
              </a:lnSpc>
            </a:pPr>
            <a:r>
              <a:rPr lang="ru-RU" sz="1600" b="1" dirty="0" smtClean="0">
                <a:solidFill>
                  <a:srgbClr val="FF0000"/>
                </a:solidFill>
              </a:rPr>
              <a:t>10 </a:t>
            </a:r>
            <a:r>
              <a:rPr lang="ru-RU" sz="1600" b="1" dirty="0" smtClean="0"/>
              <a:t>были осуществлены        </a:t>
            </a:r>
          </a:p>
          <a:p>
            <a:pPr algn="ctr">
              <a:lnSpc>
                <a:spcPts val="1600"/>
              </a:lnSpc>
            </a:pPr>
            <a:r>
              <a:rPr lang="ru-RU" sz="1600" b="1" dirty="0" smtClean="0">
                <a:solidFill>
                  <a:srgbClr val="FF0000"/>
                </a:solidFill>
              </a:rPr>
              <a:t>в дистанционном режиме</a:t>
            </a:r>
            <a:endParaRPr lang="ru-RU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213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67" y="0"/>
            <a:ext cx="9144000" cy="9906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/>
              <a:t/>
            </a:r>
            <a:br>
              <a:rPr lang="ru-RU" sz="2800" b="1" dirty="0"/>
            </a:br>
            <a:endParaRPr lang="ru-RU" sz="28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85C5184-3D14-4921-BA1C-3F61B21E1B35}" type="slidenum">
              <a:rPr lang="ru-RU" smtClean="0"/>
              <a:pPr/>
              <a:t>14</a:t>
            </a:fld>
            <a:endParaRPr lang="ru-RU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2663" y="2325072"/>
            <a:ext cx="2545186" cy="2235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07849" y="2306298"/>
            <a:ext cx="1750615" cy="2130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62663" y="1124743"/>
            <a:ext cx="86383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4013" algn="ctr"/>
            <a:r>
              <a:rPr lang="ru-RU" b="1" dirty="0" smtClean="0"/>
              <a:t>В 2020 году  в лечебный процесс включен </a:t>
            </a:r>
          </a:p>
          <a:p>
            <a:pPr marL="354013" algn="ctr"/>
            <a:r>
              <a:rPr lang="ru-RU" b="1" dirty="0" smtClean="0">
                <a:solidFill>
                  <a:srgbClr val="FF0000"/>
                </a:solidFill>
              </a:rPr>
              <a:t>технологический цикл заготовки, хранения и трансплантации костных </a:t>
            </a:r>
            <a:r>
              <a:rPr lang="ru-RU" b="1" dirty="0">
                <a:solidFill>
                  <a:srgbClr val="FF0000"/>
                </a:solidFill>
              </a:rPr>
              <a:t>тканей </a:t>
            </a:r>
            <a:endParaRPr lang="ru-RU" b="1" dirty="0" smtClean="0">
              <a:solidFill>
                <a:srgbClr val="FF0000"/>
              </a:solidFill>
            </a:endParaRPr>
          </a:p>
          <a:p>
            <a:pPr marL="354013" algn="ctr"/>
            <a:r>
              <a:rPr lang="ru-RU" b="1" dirty="0" smtClean="0"/>
              <a:t>по </a:t>
            </a:r>
            <a:r>
              <a:rPr lang="ru-RU" b="1" dirty="0" err="1"/>
              <a:t>Марбургской</a:t>
            </a:r>
            <a:r>
              <a:rPr lang="ru-RU" b="1" dirty="0"/>
              <a:t> системе костного </a:t>
            </a:r>
            <a:r>
              <a:rPr lang="ru-RU" b="1" dirty="0" smtClean="0"/>
              <a:t>банка</a:t>
            </a:r>
          </a:p>
          <a:p>
            <a:pPr marL="354013" algn="just">
              <a:buFont typeface="Wingdings" panose="05000000000000000000" pitchFamily="2" charset="2"/>
              <a:buChar char="q"/>
            </a:pPr>
            <a:endParaRPr lang="ru-RU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485104" y="2325072"/>
            <a:ext cx="439248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/>
              <a:t>Применение в клинических центрах систем для термической обработки аллогенных костных трансплантатов </a:t>
            </a:r>
            <a:r>
              <a:rPr lang="ru-RU" sz="1600" dirty="0" err="1"/>
              <a:t>Lobator</a:t>
            </a:r>
            <a:r>
              <a:rPr lang="ru-RU" sz="1600" dirty="0"/>
              <a:t> позволяет решить </a:t>
            </a:r>
            <a:r>
              <a:rPr lang="ru-RU" sz="1600" dirty="0" smtClean="0"/>
              <a:t>важные задачи</a:t>
            </a:r>
            <a:r>
              <a:rPr lang="ru-RU" sz="1600" dirty="0"/>
              <a:t>: </a:t>
            </a:r>
          </a:p>
          <a:p>
            <a:pPr algn="just"/>
            <a:r>
              <a:rPr lang="ru-RU" sz="1600" dirty="0" smtClean="0"/>
              <a:t>- </a:t>
            </a:r>
            <a:r>
              <a:rPr lang="ru-RU" sz="1600" dirty="0"/>
              <a:t>создание собственного банка костных трансплантатов с возможностью их заготовки и хранения; </a:t>
            </a:r>
            <a:endParaRPr lang="ru-RU" sz="1600" dirty="0" smtClean="0"/>
          </a:p>
          <a:p>
            <a:pPr algn="just"/>
            <a:r>
              <a:rPr lang="ru-RU" sz="1600" dirty="0" smtClean="0"/>
              <a:t>- организация </a:t>
            </a:r>
            <a:r>
              <a:rPr lang="ru-RU" sz="1600" dirty="0"/>
              <a:t>оперативного доступа к заготовленному костному материалу в необходимом объеме и исходя из специфики проводимых операций</a:t>
            </a:r>
            <a:r>
              <a:rPr lang="ru-RU" sz="1600" dirty="0" smtClean="0"/>
              <a:t>;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>- эффективная заготовка аллогенных костных трансплантатов с сохранением их биологических свойств на срок от двух до пяти лет.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74958" y="4797152"/>
            <a:ext cx="4162673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ЗАГОТОВЛЕНО</a:t>
            </a:r>
            <a:r>
              <a:rPr lang="ru-RU" dirty="0" smtClean="0"/>
              <a:t> – </a:t>
            </a:r>
            <a:r>
              <a:rPr lang="ru-RU" sz="2800" b="1" dirty="0" smtClean="0">
                <a:solidFill>
                  <a:srgbClr val="FF0000"/>
                </a:solidFill>
              </a:rPr>
              <a:t>100 образцов </a:t>
            </a:r>
            <a:r>
              <a:rPr lang="ru-RU" dirty="0" smtClean="0"/>
              <a:t>аллогенных костных трансплантатов</a:t>
            </a:r>
          </a:p>
          <a:p>
            <a:endParaRPr lang="ru-RU" dirty="0" smtClean="0"/>
          </a:p>
          <a:p>
            <a:r>
              <a:rPr lang="ru-RU" b="1" dirty="0" smtClean="0"/>
              <a:t>КОЛИЧЕСТВО ИМПЛАНТАЦИЙ </a:t>
            </a:r>
            <a:r>
              <a:rPr lang="ru-RU" dirty="0" smtClean="0"/>
              <a:t>- </a:t>
            </a:r>
            <a:r>
              <a:rPr lang="ru-RU" sz="2800" b="1" dirty="0" smtClean="0">
                <a:solidFill>
                  <a:srgbClr val="FF0000"/>
                </a:solidFill>
              </a:rPr>
              <a:t>87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275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8153400" cy="680120"/>
          </a:xfrm>
        </p:spPr>
        <p:txBody>
          <a:bodyPr>
            <a:normAutofit fontScale="90000"/>
          </a:bodyPr>
          <a:lstStyle/>
          <a:p>
            <a:r>
              <a:rPr lang="ru-RU" sz="2800" b="1" dirty="0"/>
              <a:t>Новый вид медицинской помощи пациентам с детским церебральным параличом стал </a:t>
            </a:r>
            <a:r>
              <a:rPr lang="ru-RU" sz="2800" b="1" dirty="0" smtClean="0"/>
              <a:t>доступен в Саратове 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85C5184-3D14-4921-BA1C-3F61B21E1B35}" type="slidenum">
              <a:rPr lang="ru-RU" smtClean="0"/>
              <a:pPr/>
              <a:t>15</a:t>
            </a:fld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"/>
          </p:nvPr>
        </p:nvSpPr>
        <p:spPr>
          <a:xfrm>
            <a:off x="179512" y="3698916"/>
            <a:ext cx="8856984" cy="3096344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Научный 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сотрудник НИИТОН СГМУ, кандидат медицинских наук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, врач травматолог-ортопед 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Татьяна </a:t>
            </a:r>
            <a:r>
              <a:rPr lang="ru-RU" sz="2400" dirty="0" err="1" smtClean="0">
                <a:solidFill>
                  <a:schemeClr val="accent6">
                    <a:lumMod val="75000"/>
                  </a:schemeClr>
                </a:solidFill>
              </a:rPr>
              <a:t>Затравкина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i="1" u="sng" dirty="0" smtClean="0">
                <a:solidFill>
                  <a:schemeClr val="accent6">
                    <a:lumMod val="75000"/>
                  </a:schemeClr>
                </a:solidFill>
              </a:rPr>
              <a:t>впервые </a:t>
            </a:r>
            <a:r>
              <a:rPr lang="ru-RU" sz="2400" i="1" u="sng" dirty="0">
                <a:solidFill>
                  <a:schemeClr val="accent6">
                    <a:lumMod val="75000"/>
                  </a:schemeClr>
                </a:solidFill>
              </a:rPr>
              <a:t>в Саратовской области </a:t>
            </a:r>
            <a:r>
              <a:rPr lang="ru-RU" sz="2400" i="1" u="sng" dirty="0" smtClean="0">
                <a:solidFill>
                  <a:schemeClr val="accent6">
                    <a:lumMod val="75000"/>
                  </a:schemeClr>
                </a:solidFill>
              </a:rPr>
              <a:t>провела дозаправку </a:t>
            </a:r>
            <a:r>
              <a:rPr lang="ru-RU" sz="2400" i="1" u="sng" dirty="0">
                <a:solidFill>
                  <a:schemeClr val="accent6">
                    <a:lumMod val="75000"/>
                  </a:schemeClr>
                </a:solidFill>
              </a:rPr>
              <a:t>лекарственных помп </a:t>
            </a:r>
            <a:r>
              <a:rPr lang="ru-RU" sz="2400" dirty="0"/>
              <a:t>для продленной терапии </a:t>
            </a:r>
            <a:r>
              <a:rPr lang="ru-RU" sz="2400" dirty="0" err="1"/>
              <a:t>баклофеном</a:t>
            </a:r>
            <a:r>
              <a:rPr lang="ru-RU" sz="2400" dirty="0" smtClean="0"/>
              <a:t>.</a:t>
            </a:r>
          </a:p>
          <a:p>
            <a:pPr marL="0" indent="0" algn="just">
              <a:buNone/>
            </a:pPr>
            <a:r>
              <a:rPr lang="ru-RU" sz="2400" dirty="0" smtClean="0"/>
              <a:t>Пациентка </a:t>
            </a:r>
            <a:r>
              <a:rPr lang="ru-RU" sz="2400" dirty="0"/>
              <a:t>Неля </a:t>
            </a:r>
            <a:r>
              <a:rPr lang="ru-RU" sz="2400" dirty="0" smtClean="0"/>
              <a:t>Шишкина и её мама, участвующие в брифинге, подтвердили необходимость развития данного направления медицинской помощи в Саратове. </a:t>
            </a:r>
            <a:r>
              <a:rPr lang="ru-RU" sz="2400" i="1" dirty="0" smtClean="0">
                <a:solidFill>
                  <a:schemeClr val="accent6">
                    <a:lumMod val="75000"/>
                  </a:schemeClr>
                </a:solidFill>
              </a:rPr>
              <a:t>Неля стала </a:t>
            </a:r>
            <a:r>
              <a:rPr lang="ru-RU" sz="2400" i="1" dirty="0">
                <a:solidFill>
                  <a:schemeClr val="accent6">
                    <a:lumMod val="75000"/>
                  </a:schemeClr>
                </a:solidFill>
              </a:rPr>
              <a:t>одной из первых, кому была проведена успешная </a:t>
            </a:r>
            <a:r>
              <a:rPr lang="ru-RU" sz="2400" i="1" u="sng" dirty="0">
                <a:solidFill>
                  <a:schemeClr val="accent6">
                    <a:lumMod val="75000"/>
                  </a:schemeClr>
                </a:solidFill>
              </a:rPr>
              <a:t>заправка и перепрограммирование помпы на базе НИИТОН СГМУ</a:t>
            </a:r>
            <a:r>
              <a:rPr lang="ru-RU" sz="2400" i="1" dirty="0">
                <a:solidFill>
                  <a:schemeClr val="accent6">
                    <a:lumMod val="75000"/>
                  </a:schemeClr>
                </a:solidFill>
              </a:rPr>
              <a:t>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225708"/>
            <a:ext cx="3137346" cy="2440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72000" y="19888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491880" y="1522710"/>
            <a:ext cx="540060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В </a:t>
            </a:r>
            <a:r>
              <a:rPr lang="ru-RU" b="1" dirty="0"/>
              <a:t>канун Всемирного дня по борьбе с детским церебральным параличом, в Саратове состоялось знаменательное событие - в отеле «Богемия» прошел </a:t>
            </a:r>
            <a:r>
              <a:rPr lang="ru-RU" sz="2000" b="1" dirty="0">
                <a:solidFill>
                  <a:srgbClr val="FF0000"/>
                </a:solidFill>
              </a:rPr>
              <a:t>брифинг</a:t>
            </a:r>
            <a:r>
              <a:rPr lang="ru-RU" b="1" dirty="0"/>
              <a:t> для областных СМИ, посвященный </a:t>
            </a:r>
            <a:r>
              <a:rPr lang="ru-RU" sz="2000" b="1" dirty="0">
                <a:solidFill>
                  <a:srgbClr val="FF0000"/>
                </a:solidFill>
              </a:rPr>
              <a:t>новому виду помощи пациентам с детским церебральным параличом</a:t>
            </a:r>
            <a:r>
              <a:rPr lang="ru-RU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59047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53610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5C5184-3D14-4921-BA1C-3F61B21E1B35}" type="slidenum">
              <a:rPr kumimoji="0" lang="ru-RU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5" name="Рисунок 4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9512" y="1264576"/>
            <a:ext cx="2664296" cy="23762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79712" y="2037048"/>
            <a:ext cx="3042716" cy="23762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310" y="3741558"/>
            <a:ext cx="1692188" cy="16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-171716" y="5502601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Перемешиватель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термостатируемый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лабораторный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9712" y="4655965"/>
            <a:ext cx="1728192" cy="1310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511660" y="6165502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Фотометр лабораторный медицинский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23050" y="4662074"/>
            <a:ext cx="1225014" cy="1681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302000" y="6396334"/>
            <a:ext cx="28083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Микровизор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медицинский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15816" y="1004732"/>
            <a:ext cx="43078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Ремонт помещений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-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и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золированная зона для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39251" y="2452708"/>
            <a:ext cx="4504749" cy="2691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5545708" y="5519171"/>
            <a:ext cx="3663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Закупка оборудования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за счет средств </a:t>
            </a: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госзадания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92080" y="1829173"/>
            <a:ext cx="43078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Экспертное заключение</a:t>
            </a:r>
          </a:p>
        </p:txBody>
      </p:sp>
      <p:pic>
        <p:nvPicPr>
          <p:cNvPr id="4" name="Picture 2" descr="C:\Users\USER\Documents\Scanned Documents\Рисунок (1242).BMP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0321" y="2943663"/>
            <a:ext cx="2730367" cy="3861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5306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688" y="2060848"/>
            <a:ext cx="8927551" cy="1512168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  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ru-RU" dirty="0" smtClean="0"/>
              <a:t>Саратов, 2020 г.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66094" y="4402894"/>
            <a:ext cx="87983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dirty="0" smtClean="0">
                <a:solidFill>
                  <a:prstClr val="white"/>
                </a:solidFill>
              </a:rPr>
              <a:t>Директор </a:t>
            </a:r>
          </a:p>
          <a:p>
            <a:pPr algn="r"/>
            <a:r>
              <a:rPr lang="ru-RU" sz="2400" dirty="0">
                <a:solidFill>
                  <a:prstClr val="white"/>
                </a:solidFill>
              </a:rPr>
              <a:t>к</a:t>
            </a:r>
            <a:r>
              <a:rPr lang="ru-RU" sz="2400" dirty="0" smtClean="0">
                <a:solidFill>
                  <a:prstClr val="white"/>
                </a:solidFill>
              </a:rPr>
              <a:t>.м.н. Островский Владимир Владимирович</a:t>
            </a:r>
            <a:endParaRPr lang="ru-RU" sz="2400" b="1" dirty="0">
              <a:solidFill>
                <a:prstClr val="white"/>
              </a:solidFill>
            </a:endParaRPr>
          </a:p>
        </p:txBody>
      </p:sp>
      <p:pic>
        <p:nvPicPr>
          <p:cNvPr id="1027" name="Picture 3" descr="C:\Users\USER\Desktop\НИИТОН 09-12.2018\niiton_logo_for_reg (2)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10432" y="76790"/>
            <a:ext cx="2382020" cy="1449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9512" y="1729022"/>
            <a:ext cx="8784976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prstClr val="white"/>
                </a:solidFill>
              </a:rPr>
              <a:t>Отчет о выполнении государственного задания     и инициативного плана НИР за 2020 год</a:t>
            </a:r>
          </a:p>
          <a:p>
            <a:pPr algn="ctr"/>
            <a:r>
              <a:rPr lang="ru-RU" sz="3200" dirty="0">
                <a:solidFill>
                  <a:prstClr val="white"/>
                </a:solidFill>
              </a:rPr>
              <a:t>н</a:t>
            </a:r>
            <a:r>
              <a:rPr lang="ru-RU" sz="3200" dirty="0" smtClean="0">
                <a:solidFill>
                  <a:prstClr val="white"/>
                </a:solidFill>
              </a:rPr>
              <a:t>аучно-исследовательского института травматологии, ортопедии и нейрохирургии </a:t>
            </a:r>
          </a:p>
          <a:p>
            <a:pPr algn="ctr"/>
            <a:endParaRPr lang="ru-RU" sz="3200" dirty="0" smtClean="0">
              <a:solidFill>
                <a:prstClr val="white"/>
              </a:solidFill>
            </a:endParaRPr>
          </a:p>
          <a:p>
            <a:pPr algn="ctr"/>
            <a:endParaRPr lang="ru-RU" sz="2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325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85C5184-3D14-4921-BA1C-3F61B21E1B35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7" name="Заголовок 4"/>
          <p:cNvSpPr txBox="1">
            <a:spLocks/>
          </p:cNvSpPr>
          <p:nvPr/>
        </p:nvSpPr>
        <p:spPr>
          <a:xfrm>
            <a:off x="0" y="228600"/>
            <a:ext cx="8720498" cy="608112"/>
          </a:xfrm>
          <a:prstGeom prst="rect">
            <a:avLst/>
          </a:prstGeom>
        </p:spPr>
        <p:txBody>
          <a:bodyPr vert="horz" anchor="ctr">
            <a:normAutofit fontScale="77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Структура и кадровый потенциал по разделу «наука» (на 31.10.2020 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г.) </a:t>
            </a: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3414585373"/>
              </p:ext>
            </p:extLst>
          </p:nvPr>
        </p:nvGraphicFramePr>
        <p:xfrm>
          <a:off x="-33621" y="532656"/>
          <a:ext cx="9144000" cy="5805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Объект 3"/>
          <p:cNvSpPr txBox="1">
            <a:spLocks/>
          </p:cNvSpPr>
          <p:nvPr/>
        </p:nvSpPr>
        <p:spPr>
          <a:xfrm>
            <a:off x="107504" y="1375250"/>
            <a:ext cx="3456384" cy="187220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-17780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научных сотрудников  (исследователей) – </a:t>
            </a:r>
            <a:r>
              <a:rPr lang="ru-RU" sz="1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25</a:t>
            </a:r>
            <a:endParaRPr lang="ru-RU" sz="1400" i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7800" indent="-17780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доля научных сотрудников до 39 лет       – </a:t>
            </a:r>
            <a:r>
              <a:rPr lang="ru-RU" sz="1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38,8%</a:t>
            </a:r>
          </a:p>
          <a:p>
            <a:pPr marL="0" indent="0">
              <a:buNone/>
            </a:pPr>
            <a:r>
              <a:rPr lang="ru-RU" sz="14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доктор наук – </a:t>
            </a:r>
            <a:r>
              <a:rPr lang="ru-RU" sz="1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  <a:p>
            <a:pPr marL="0" indent="0">
              <a:buNone/>
            </a:pPr>
            <a:r>
              <a:rPr lang="ru-RU" sz="14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кандидат наук  – </a:t>
            </a:r>
            <a:r>
              <a:rPr lang="ru-RU" sz="1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18</a:t>
            </a:r>
            <a:endParaRPr lang="ru-RU" sz="1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Объект 3"/>
          <p:cNvSpPr txBox="1">
            <a:spLocks/>
          </p:cNvSpPr>
          <p:nvPr/>
        </p:nvSpPr>
        <p:spPr>
          <a:xfrm>
            <a:off x="5687616" y="1382858"/>
            <a:ext cx="3456384" cy="1872208"/>
          </a:xfrm>
          <a:prstGeom prst="rect">
            <a:avLst/>
          </a:prstGeom>
        </p:spPr>
        <p:txBody>
          <a:bodyPr vert="horz">
            <a:normAutofit fontScale="925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-177800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другие работники с высшим образованием, выполняющие исследования и разработки (в том числе эксперты, аналитики, инженеры,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врачи) –</a:t>
            </a:r>
            <a:r>
              <a:rPr lang="ru-RU" sz="1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8</a:t>
            </a:r>
            <a:endParaRPr lang="ru-RU" sz="1400" b="1" i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4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патентные поверенные РФ – </a:t>
            </a:r>
            <a:r>
              <a:rPr lang="ru-RU" sz="1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 marL="0" indent="0">
              <a:buNone/>
            </a:pPr>
            <a:r>
              <a:rPr lang="ru-RU" sz="1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400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доктор наук, профессор - </a:t>
            </a:r>
            <a:r>
              <a:rPr lang="ru-RU" sz="1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pPr marL="0" indent="0">
              <a:buNone/>
            </a:pPr>
            <a:r>
              <a:rPr lang="ru-RU" sz="14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кандидат наук  – </a:t>
            </a:r>
            <a:r>
              <a:rPr lang="ru-RU" sz="1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1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7610" y="6061938"/>
            <a:ext cx="799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Индекс </a:t>
            </a:r>
            <a:r>
              <a:rPr lang="ru-RU" dirty="0" err="1" smtClean="0"/>
              <a:t>Хирша</a:t>
            </a:r>
            <a:r>
              <a:rPr lang="ru-RU" dirty="0" smtClean="0"/>
              <a:t> </a:t>
            </a:r>
            <a:r>
              <a:rPr lang="ru-RU" dirty="0"/>
              <a:t>10 </a:t>
            </a:r>
            <a:r>
              <a:rPr lang="ru-RU" dirty="0" smtClean="0"/>
              <a:t>и более – </a:t>
            </a:r>
            <a:r>
              <a:rPr lang="ru-RU" b="1" i="1" dirty="0" smtClean="0">
                <a:solidFill>
                  <a:srgbClr val="FF0000"/>
                </a:solidFill>
              </a:rPr>
              <a:t>16</a:t>
            </a:r>
            <a:r>
              <a:rPr lang="ru-RU" dirty="0" smtClean="0"/>
              <a:t> сотрудников, </a:t>
            </a:r>
            <a:r>
              <a:rPr lang="ru-RU" b="1" i="1" dirty="0" smtClean="0">
                <a:solidFill>
                  <a:srgbClr val="FF0000"/>
                </a:solidFill>
              </a:rPr>
              <a:t>6</a:t>
            </a:r>
            <a:r>
              <a:rPr lang="ru-RU" dirty="0" smtClean="0"/>
              <a:t> членов диссертационных советов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0899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1487"/>
            <a:ext cx="9144000" cy="990600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 smtClean="0"/>
              <a:t>Государственное задание </a:t>
            </a:r>
            <a:r>
              <a:rPr lang="ru-RU" sz="1800" b="1" dirty="0"/>
              <a:t>на осуществление прикладных научных исследований </a:t>
            </a: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>и </a:t>
            </a:r>
            <a:r>
              <a:rPr lang="ru-RU" sz="1800" b="1" dirty="0"/>
              <a:t>разработок </a:t>
            </a:r>
            <a:r>
              <a:rPr lang="ru-RU" sz="1800" b="1" dirty="0" smtClean="0"/>
              <a:t>Минздрава России на 2018 г. и плановый период 2019-2020 гг</a:t>
            </a:r>
            <a:r>
              <a:rPr lang="ru-RU" sz="2000" b="1" dirty="0" smtClean="0"/>
              <a:t>.</a:t>
            </a:r>
            <a:endParaRPr lang="ru-RU" sz="2000" b="1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85C5184-3D14-4921-BA1C-3F61B21E1B35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"/>
          </p:nvPr>
        </p:nvSpPr>
        <p:spPr>
          <a:xfrm>
            <a:off x="179512" y="908720"/>
            <a:ext cx="8784976" cy="6120680"/>
          </a:xfrm>
        </p:spPr>
        <p:txBody>
          <a:bodyPr>
            <a:normAutofit fontScale="85000" lnSpcReduction="20000"/>
          </a:bodyPr>
          <a:lstStyle/>
          <a:p>
            <a:pPr algn="just"/>
            <a:endParaRPr lang="ru-RU" sz="2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№ 154018-01 </a:t>
            </a:r>
            <a:r>
              <a:rPr lang="ru-RU" sz="26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«Разработка </a:t>
            </a:r>
            <a:r>
              <a:rPr lang="ru-RU" sz="2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системы поддержки принятия решений при лечении статической деформации стоп у детей» </a:t>
            </a:r>
          </a:p>
          <a:p>
            <a:pPr marL="0" indent="0" algn="just">
              <a:buNone/>
            </a:pPr>
            <a:r>
              <a:rPr lang="ru-RU" sz="2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(АААА-А18-118020290180-6)</a:t>
            </a:r>
          </a:p>
          <a:p>
            <a:pPr algn="just"/>
            <a:r>
              <a:rPr lang="ru-RU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№ 154018-02 </a:t>
            </a:r>
            <a:r>
              <a:rPr lang="ru-RU" sz="26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«Оптимизация тактики диагностического поиска и лечения скрытой </a:t>
            </a:r>
            <a:r>
              <a:rPr lang="ru-RU" sz="26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перипротезной</a:t>
            </a:r>
            <a:r>
              <a:rPr lang="ru-RU" sz="26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инфекции области коленного сустава» </a:t>
            </a:r>
            <a:r>
              <a:rPr lang="ru-RU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(АААА-А18-118020290181-3</a:t>
            </a:r>
            <a:r>
              <a:rPr lang="ru-RU" sz="2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just"/>
            <a:r>
              <a:rPr lang="ru-RU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№ 154018-03 </a:t>
            </a:r>
            <a:r>
              <a:rPr lang="ru-RU" sz="26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«Разработка технологии хирургической реконструкции при нестабильных повреждениях грудопоясничного отдела позвоночника на основе биомеханического моделирования» </a:t>
            </a:r>
            <a:r>
              <a:rPr lang="ru-RU" sz="2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(АААА-А18-118020290179-0)</a:t>
            </a:r>
          </a:p>
          <a:p>
            <a:pPr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№ 154018-04 </a:t>
            </a:r>
            <a:r>
              <a:rPr lang="ru-RU" sz="26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«Разработка технологии оценки регенераторного потенциала матриц для замещения дефектов костной ткани на основе параметров их </a:t>
            </a:r>
            <a:r>
              <a:rPr lang="ru-RU" sz="26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васкуляризации</a:t>
            </a:r>
            <a:r>
              <a:rPr lang="ru-RU" sz="26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  </a:t>
            </a:r>
          </a:p>
          <a:p>
            <a:pPr marL="0" indent="0" algn="just">
              <a:buNone/>
            </a:pPr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АААА-А18-118020290178-3) 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№ 154018-05 </a:t>
            </a:r>
            <a:r>
              <a:rPr lang="ru-RU" sz="26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«Разработка комплексной методики раннего выявления нарушений </a:t>
            </a:r>
            <a:r>
              <a:rPr lang="ru-RU" sz="26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ремоделирования</a:t>
            </a:r>
            <a:r>
              <a:rPr lang="ru-RU" sz="26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суставного хряща у лиц с повышенным риском развития </a:t>
            </a:r>
            <a:r>
              <a:rPr lang="ru-RU" sz="26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остеоартроза</a:t>
            </a:r>
            <a:r>
              <a:rPr lang="ru-RU" sz="26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крупных суставов»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(АААА-А18-118020290176-9)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551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404664"/>
            <a:ext cx="8153400" cy="288032"/>
          </a:xfrm>
        </p:spPr>
        <p:txBody>
          <a:bodyPr>
            <a:noAutofit/>
          </a:bodyPr>
          <a:lstStyle/>
          <a:p>
            <a:pPr algn="ctr"/>
            <a:r>
              <a:rPr lang="ru-RU" sz="3000" b="1" dirty="0" err="1">
                <a:latin typeface="Times New Roman" pitchFamily="18" charset="0"/>
                <a:cs typeface="Times New Roman" pitchFamily="18" charset="0"/>
              </a:rPr>
              <a:t>Наукометрические</a:t>
            </a: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показатели</a:t>
            </a: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000" b="1" dirty="0">
                <a:latin typeface="Times New Roman" pitchFamily="18" charset="0"/>
                <a:cs typeface="Times New Roman" pitchFamily="18" charset="0"/>
              </a:rPr>
            </a:br>
            <a:endParaRPr lang="ru-RU" sz="30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85C5184-3D14-4921-BA1C-3F61B21E1B35}" type="slidenum">
              <a:rPr lang="ru-RU" smtClean="0"/>
              <a:pPr/>
              <a:t>4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9041108"/>
              </p:ext>
            </p:extLst>
          </p:nvPr>
        </p:nvGraphicFramePr>
        <p:xfrm>
          <a:off x="626" y="1124744"/>
          <a:ext cx="9143374" cy="540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8545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9228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46563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Государственное задание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Инициативные НИР</a:t>
                      </a:r>
                    </a:p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Общее количество публикаций,  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 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(24+5)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r>
                        <a:rPr lang="ru-RU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(22+8)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96104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 индексируемых в:</a:t>
                      </a:r>
                    </a:p>
                    <a:p>
                      <a:pPr marL="0" indent="712788"/>
                      <a:r>
                        <a:rPr kumimoji="0" lang="en-US" sz="16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Scopus/</a:t>
                      </a:r>
                      <a:r>
                        <a:rPr kumimoji="0" lang="en-US" sz="1600" kern="120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WoS</a:t>
                      </a:r>
                      <a:endParaRPr kumimoji="0" lang="ru-RU" sz="1600" kern="120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indent="712788"/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ВАК</a:t>
                      </a:r>
                    </a:p>
                    <a:p>
                      <a:pPr marL="0" indent="712788"/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прочие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(9/3)</a:t>
                      </a:r>
                    </a:p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(4/3)</a:t>
                      </a:r>
                    </a:p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Суммарный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ИФ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9,477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8,399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Средний ИФ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0,41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0,33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Суммарный </a:t>
                      </a:r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h-index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178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Средний </a:t>
                      </a:r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h-index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22,5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30,5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Препринты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  <a:p>
                      <a:pPr algn="ctr"/>
                      <a:r>
                        <a:rPr lang="ru-RU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репозиторий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SSRN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  <a:p>
                      <a:pPr algn="ctr"/>
                      <a:r>
                        <a:rPr lang="ru-RU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репозиторий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Harvard</a:t>
                      </a:r>
                      <a:r>
                        <a:rPr lang="en-US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Dataverse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Тезисы (рус./англ.)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(34/</a:t>
                      </a:r>
                      <a:r>
                        <a:rPr lang="ru-RU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</a:t>
                      </a:r>
                      <a:r>
                        <a:rPr lang="ru-RU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(56/</a:t>
                      </a:r>
                      <a:r>
                        <a:rPr lang="ru-RU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Монографии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Доклады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  <a:endParaRPr lang="ru-RU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</a:t>
                      </a:r>
                      <a:endParaRPr lang="ru-RU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5893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85C5184-3D14-4921-BA1C-3F61B21E1B35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0874" y="338803"/>
            <a:ext cx="90364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Результаты интеллектуальной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деятельности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их </a:t>
            </a:r>
            <a:r>
              <a:rPr lang="ru-RU" sz="2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трансфер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практику </a:t>
            </a:r>
          </a:p>
        </p:txBody>
      </p:sp>
      <p:pic>
        <p:nvPicPr>
          <p:cNvPr id="2064" name="Picture 16" descr="C:\Users\USER\Documents\Scanned Documents\Рисунок (1240).BMP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63745" y="1760840"/>
            <a:ext cx="12729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5" name="Picture 17" descr="C:\Users\USER\Documents\Scanned Documents\Рисунок (1239).BMP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86270" y="3401510"/>
            <a:ext cx="12093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C:\Users\USER\Documents\Scanned Documents\Рисунок (1238).BMP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4470" y="5085384"/>
            <a:ext cx="12729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7" name="Picture 19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66374" y="1826987"/>
            <a:ext cx="1760195" cy="1403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8" name="Picture 20" descr="Z:\Фото\операционные\645Z9676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2703" y="3411163"/>
            <a:ext cx="1781042" cy="1525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9" name="Picture 21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9102" y="5085384"/>
            <a:ext cx="1867167" cy="1745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4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65464" y="5051648"/>
            <a:ext cx="1270588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6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3190" y="5074157"/>
            <a:ext cx="1272131" cy="1783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12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92749" y="5051648"/>
            <a:ext cx="1306571" cy="1806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15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5892" y="5066078"/>
            <a:ext cx="1272475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5504" y="1442323"/>
            <a:ext cx="5519060" cy="4267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</a:pPr>
            <a:endParaRPr lang="ru-RU" sz="2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000"/>
              </a:lnSpc>
            </a:pP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задание</a:t>
            </a:r>
          </a:p>
          <a:p>
            <a:pPr indent="711200">
              <a:lnSpc>
                <a:spcPts val="2000"/>
              </a:lnSpc>
            </a:pPr>
            <a: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14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охранных грамот</a:t>
            </a:r>
          </a:p>
          <a:p>
            <a:pPr indent="1524000">
              <a:lnSpc>
                <a:spcPts val="1600"/>
              </a:lnSpc>
            </a:pP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патентов на изобретение</a:t>
            </a:r>
          </a:p>
          <a:p>
            <a:pPr indent="1524000">
              <a:lnSpc>
                <a:spcPts val="1600"/>
              </a:lnSpc>
            </a:pP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свидетельств о регистрации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ПрЭВМ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524000">
              <a:lnSpc>
                <a:spcPts val="1600"/>
              </a:lnSpc>
            </a:pP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свидетельств о регистрации БД </a:t>
            </a:r>
          </a:p>
          <a:p>
            <a:pPr indent="812800">
              <a:lnSpc>
                <a:spcPts val="1600"/>
              </a:lnSpc>
            </a:pP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актов внедрения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результатов НИР в практику лечебной работы</a:t>
            </a:r>
          </a:p>
          <a:p>
            <a:pPr indent="1524000">
              <a:lnSpc>
                <a:spcPts val="1600"/>
              </a:lnSpc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000"/>
              </a:lnSpc>
            </a:pP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Инициативный план</a:t>
            </a:r>
          </a:p>
          <a:p>
            <a:pPr indent="711200">
              <a:lnSpc>
                <a:spcPts val="2000"/>
              </a:lnSpc>
            </a:pPr>
            <a:r>
              <a:rPr lang="ru-RU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охранных грамот</a:t>
            </a:r>
          </a:p>
          <a:p>
            <a:pPr indent="1524000">
              <a:lnSpc>
                <a:spcPts val="1600"/>
              </a:lnSpc>
            </a:pP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патентов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изобретение</a:t>
            </a:r>
          </a:p>
          <a:p>
            <a:pPr indent="1524000">
              <a:lnSpc>
                <a:spcPts val="1600"/>
              </a:lnSpc>
            </a:pP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патент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полезную модель</a:t>
            </a:r>
          </a:p>
          <a:p>
            <a:pPr indent="1524000">
              <a:lnSpc>
                <a:spcPts val="1600"/>
              </a:lnSpc>
            </a:pP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свидетельств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регистрации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ПрЭВМ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524000">
              <a:lnSpc>
                <a:spcPts val="1600"/>
              </a:lnSpc>
            </a:pP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свидетельств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регистрации БД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711200">
              <a:lnSpc>
                <a:spcPts val="1600"/>
              </a:lnSpc>
            </a:pP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актов внедрения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результатов НИР в практику лечебной работы</a:t>
            </a:r>
          </a:p>
          <a:p>
            <a:pPr indent="1524000">
              <a:lnSpc>
                <a:spcPts val="1600"/>
              </a:lnSpc>
            </a:pPr>
            <a:endParaRPr lang="ru-RU" dirty="0" smtClean="0"/>
          </a:p>
          <a:p>
            <a:pPr indent="1524000"/>
            <a:endParaRPr lang="ru-RU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1694" y="980728"/>
            <a:ext cx="9127370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</a:t>
            </a:r>
            <a:r>
              <a:rPr lang="ru-RU" sz="1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объект интеллектуальной собственности</a:t>
            </a:r>
          </a:p>
          <a:p>
            <a:pPr algn="ctr"/>
            <a:r>
              <a:rPr lang="ru-RU" sz="1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зарегистрирован и поставлен на баланс учреждения в качестве нематериальных активов</a:t>
            </a:r>
            <a:endParaRPr lang="ru-RU" sz="17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9441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85C5184-3D14-4921-BA1C-3F61B21E1B35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7504" y="332656"/>
            <a:ext cx="88569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Результаты интеллектуальной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деятельности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их </a:t>
            </a:r>
            <a:r>
              <a:rPr lang="ru-RU" sz="2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коммерциализация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8325" y="1083737"/>
            <a:ext cx="1069329" cy="1512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1052736"/>
            <a:ext cx="936104" cy="1431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688" y="1195082"/>
            <a:ext cx="720080" cy="1270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5BCC5A36-83A6-2241-BC84-2F2210F8964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6133" b="1"/>
          <a:stretch/>
        </p:blipFill>
        <p:spPr>
          <a:xfrm>
            <a:off x="3059832" y="1155333"/>
            <a:ext cx="1008112" cy="13288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-54260" y="2703187"/>
            <a:ext cx="1259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 патент</a:t>
            </a:r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23427" y="2540731"/>
            <a:ext cx="1820578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Зарегистрирован лицензионный договор</a:t>
            </a:r>
          </a:p>
          <a:p>
            <a:pPr algn="ctr"/>
            <a:r>
              <a:rPr lang="ru-RU" sz="9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  ООО «</a:t>
            </a:r>
            <a:r>
              <a:rPr lang="ru-RU" sz="95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Эндокарбон</a:t>
            </a:r>
            <a:r>
              <a:rPr lang="ru-RU" sz="9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</a:t>
            </a:r>
          </a:p>
          <a:p>
            <a:pPr algn="ctr"/>
            <a:r>
              <a:rPr lang="ru-RU" sz="9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получено  вознаграждение </a:t>
            </a:r>
          </a:p>
          <a:p>
            <a:pPr algn="ctr"/>
            <a:r>
              <a:rPr lang="ru-RU" sz="9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9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виде </a:t>
            </a:r>
            <a:r>
              <a:rPr lang="ru-RU" sz="9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паушального платежа </a:t>
            </a:r>
          </a:p>
        </p:txBody>
      </p:sp>
      <p:sp>
        <p:nvSpPr>
          <p:cNvPr id="15" name="Стрелка вправо 14"/>
          <p:cNvSpPr/>
          <p:nvPr/>
        </p:nvSpPr>
        <p:spPr>
          <a:xfrm>
            <a:off x="1259632" y="1650471"/>
            <a:ext cx="352447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>
            <a:off x="1307768" y="3962405"/>
            <a:ext cx="397866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>
            <a:off x="2661966" y="1621442"/>
            <a:ext cx="36004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>
            <a:off x="4155273" y="1621442"/>
            <a:ext cx="36004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3146" y="1156701"/>
            <a:ext cx="1512168" cy="1707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Стрелка вправо 20"/>
          <p:cNvSpPr/>
          <p:nvPr/>
        </p:nvSpPr>
        <p:spPr>
          <a:xfrm>
            <a:off x="5933126" y="1621442"/>
            <a:ext cx="36004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28656" y="1621442"/>
            <a:ext cx="384175" cy="414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1259632" y="2518968"/>
            <a:ext cx="161835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Зарегистрирован в виде медицинского изделия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823663" y="2518967"/>
            <a:ext cx="161835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Пройдена клиническая апробация в НИИТОН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102902" y="2634828"/>
            <a:ext cx="1618358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 выход на рынок</a:t>
            </a:r>
          </a:p>
          <a:p>
            <a:pPr algn="ctr"/>
            <a:r>
              <a:rPr lang="ru-RU" sz="9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(закупка 1 200 тыс. руб.)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855379" y="1411417"/>
            <a:ext cx="122366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Ведутся мероприятия по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выплате роялти в размере 5% от продажной цены продукции по лицензии</a:t>
            </a: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287524" y="3423070"/>
            <a:ext cx="8568952" cy="0"/>
          </a:xfrm>
          <a:prstGeom prst="line">
            <a:avLst/>
          </a:prstGeom>
          <a:ln w="25400">
            <a:prstDash val="sysDot"/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7811" y="3423070"/>
            <a:ext cx="1017560" cy="1438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688" y="3507016"/>
            <a:ext cx="720080" cy="1270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107504" y="4861781"/>
            <a:ext cx="1259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 патент</a:t>
            </a:r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454973" y="4823296"/>
            <a:ext cx="161835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Зарегистрирован в виде медицинского изделия</a:t>
            </a:r>
          </a:p>
        </p:txBody>
      </p:sp>
      <p:sp>
        <p:nvSpPr>
          <p:cNvPr id="36" name="Стрелка вправо 35"/>
          <p:cNvSpPr/>
          <p:nvPr/>
        </p:nvSpPr>
        <p:spPr>
          <a:xfrm>
            <a:off x="2717734" y="3962405"/>
            <a:ext cx="36004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2" name="Рисунок 7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58351" y="3492244"/>
            <a:ext cx="1283670" cy="1284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Box 37"/>
          <p:cNvSpPr txBox="1"/>
          <p:nvPr/>
        </p:nvSpPr>
        <p:spPr>
          <a:xfrm>
            <a:off x="3213851" y="4776336"/>
            <a:ext cx="145822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Изготовлена</a:t>
            </a:r>
          </a:p>
          <a:p>
            <a:pPr algn="ctr"/>
            <a:r>
              <a:rPr lang="ru-RU" sz="9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опытная партия</a:t>
            </a: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3923535"/>
            <a:ext cx="384175" cy="414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Рисунок 39"/>
          <p:cNvPicPr/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67172" y="3522186"/>
            <a:ext cx="887095" cy="12960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5954267" y="3754704"/>
            <a:ext cx="31897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Подписание лицензионного соглашения и его регистрация</a:t>
            </a:r>
          </a:p>
          <a:p>
            <a:pPr algn="ctr"/>
            <a:r>
              <a:rPr lang="ru-RU" sz="1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срок выполнения:  </a:t>
            </a:r>
          </a:p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ноябрь- декабрь 2020</a:t>
            </a:r>
            <a:endParaRPr lang="ru-RU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3976" y="5224912"/>
            <a:ext cx="8572500" cy="23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 descr="https://www1.fips.ru/ofpstorage/Doc/IZPM/RUNWC1/000/000/002/654/275/%D0%98%D0%97-02654275-00001/00000001.jpg"/>
          <p:cNvPicPr>
            <a:picLocks noChangeAspect="1" noChangeArrowheads="1"/>
          </p:cNvPicPr>
          <p:nvPr/>
        </p:nvPicPr>
        <p:blipFill rotWithShape="1">
          <a:blip r:embed="rId12" cstate="email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16551" y="5263521"/>
            <a:ext cx="1402334" cy="1421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93982" y="5409452"/>
            <a:ext cx="23897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 ревизионного </a:t>
            </a: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эндопротезирования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ТБС и устройство для его осуществления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1966" y="5679336"/>
            <a:ext cx="384175" cy="414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4442021" y="5409452"/>
            <a:ext cx="150878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проведено математическое </a:t>
            </a:r>
          </a:p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моделирование работы устройства</a:t>
            </a:r>
          </a:p>
        </p:txBody>
      </p:sp>
      <p:pic>
        <p:nvPicPr>
          <p:cNvPr id="47" name="Picture 13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3146" y="5767013"/>
            <a:ext cx="384175" cy="414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" name="TextBox 47"/>
          <p:cNvSpPr txBox="1"/>
          <p:nvPr/>
        </p:nvSpPr>
        <p:spPr>
          <a:xfrm>
            <a:off x="6674262" y="5286019"/>
            <a:ext cx="236223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достигнуты договоренности по заключению лицензионного договора,</a:t>
            </a:r>
          </a:p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ведется совместная с юристами отработка документов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5095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0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Производственная </a:t>
            </a:r>
            <a:r>
              <a:rPr lang="ru-RU" dirty="0" err="1" smtClean="0"/>
              <a:t>коллаборация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85C5184-3D14-4921-BA1C-3F61B21E1B35}" type="slidenum">
              <a:rPr lang="ru-RU" smtClean="0"/>
              <a:pPr/>
              <a:t>7</a:t>
            </a:fld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323528" y="1342271"/>
            <a:ext cx="1800202" cy="3600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78924" y="1145273"/>
            <a:ext cx="715068" cy="1104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94146" y="1570547"/>
            <a:ext cx="807224" cy="734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1840" y="1483400"/>
            <a:ext cx="1657337" cy="2376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896" y="4797152"/>
            <a:ext cx="352231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</a:rPr>
              <a:t>Гамма-стержень </a:t>
            </a:r>
          </a:p>
          <a:p>
            <a:r>
              <a:rPr lang="ru-RU" dirty="0" smtClean="0">
                <a:solidFill>
                  <a:prstClr val="black"/>
                </a:solidFill>
              </a:rPr>
              <a:t>для остеосинтеза длинных костей</a:t>
            </a:r>
          </a:p>
          <a:p>
            <a:r>
              <a:rPr lang="ru-RU" dirty="0" smtClean="0">
                <a:solidFill>
                  <a:prstClr val="black"/>
                </a:solidFill>
              </a:rPr>
              <a:t>Разработчики: Ю.А. Барабаш, </a:t>
            </a:r>
          </a:p>
          <a:p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smtClean="0">
                <a:solidFill>
                  <a:prstClr val="black"/>
                </a:solidFill>
              </a:rPr>
              <a:t>                            К.А. </a:t>
            </a:r>
            <a:r>
              <a:rPr lang="ru-RU" dirty="0" err="1" smtClean="0">
                <a:solidFill>
                  <a:prstClr val="black"/>
                </a:solidFill>
              </a:rPr>
              <a:t>Гражданов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30025" y="3879786"/>
            <a:ext cx="30609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</a:rPr>
              <a:t>Формы для изготовления </a:t>
            </a:r>
          </a:p>
          <a:p>
            <a:r>
              <a:rPr lang="ru-RU" dirty="0" smtClean="0">
                <a:solidFill>
                  <a:prstClr val="black"/>
                </a:solidFill>
              </a:rPr>
              <a:t>и артикулирующие </a:t>
            </a:r>
            <a:r>
              <a:rPr lang="ru-RU" dirty="0" err="1" smtClean="0">
                <a:solidFill>
                  <a:prstClr val="black"/>
                </a:solidFill>
              </a:rPr>
              <a:t>спейсеры</a:t>
            </a:r>
            <a:endParaRPr lang="ru-RU" dirty="0" smtClean="0">
              <a:solidFill>
                <a:prstClr val="black"/>
              </a:solidFill>
            </a:endParaRPr>
          </a:p>
          <a:p>
            <a:r>
              <a:rPr lang="ru-RU" dirty="0" smtClean="0">
                <a:solidFill>
                  <a:prstClr val="black"/>
                </a:solidFill>
              </a:rPr>
              <a:t>Разработчик: С.П. </a:t>
            </a:r>
            <a:r>
              <a:rPr lang="ru-RU" dirty="0" err="1" smtClean="0">
                <a:solidFill>
                  <a:prstClr val="black"/>
                </a:solidFill>
              </a:rPr>
              <a:t>Шпиняк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9930" y="980728"/>
            <a:ext cx="1673053" cy="836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649490" y="2094125"/>
            <a:ext cx="334181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</a:rPr>
              <a:t>Устройства для </a:t>
            </a:r>
            <a:r>
              <a:rPr lang="ru-RU" dirty="0" err="1" smtClean="0">
                <a:solidFill>
                  <a:prstClr val="black"/>
                </a:solidFill>
              </a:rPr>
              <a:t>артроскопии</a:t>
            </a:r>
            <a:r>
              <a:rPr lang="ru-RU" dirty="0" smtClean="0">
                <a:solidFill>
                  <a:prstClr val="black"/>
                </a:solidFill>
              </a:rPr>
              <a:t> </a:t>
            </a:r>
          </a:p>
          <a:p>
            <a:r>
              <a:rPr lang="ru-RU" dirty="0" smtClean="0">
                <a:solidFill>
                  <a:prstClr val="black"/>
                </a:solidFill>
              </a:rPr>
              <a:t>коленного и плечевого суставов</a:t>
            </a:r>
          </a:p>
          <a:p>
            <a:r>
              <a:rPr lang="ru-RU" dirty="0" smtClean="0">
                <a:solidFill>
                  <a:prstClr val="black"/>
                </a:solidFill>
              </a:rPr>
              <a:t>Разработчики: А.И. </a:t>
            </a:r>
            <a:r>
              <a:rPr lang="ru-RU" dirty="0" err="1" smtClean="0">
                <a:solidFill>
                  <a:prstClr val="black"/>
                </a:solidFill>
              </a:rPr>
              <a:t>Норкин</a:t>
            </a:r>
            <a:r>
              <a:rPr lang="ru-RU" dirty="0" smtClean="0">
                <a:solidFill>
                  <a:prstClr val="black"/>
                </a:solidFill>
              </a:rPr>
              <a:t> </a:t>
            </a:r>
          </a:p>
          <a:p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smtClean="0">
                <a:solidFill>
                  <a:prstClr val="black"/>
                </a:solidFill>
              </a:rPr>
              <a:t>                           А.М. </a:t>
            </a:r>
            <a:r>
              <a:rPr lang="ru-RU" dirty="0" err="1" smtClean="0">
                <a:solidFill>
                  <a:prstClr val="black"/>
                </a:solidFill>
              </a:rPr>
              <a:t>Шорманов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7175" name="Picture 7" descr="C:\Users\USER\Downloads\2018-11-20_11-21-50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7868" y="3918371"/>
            <a:ext cx="1944216" cy="943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C:\Users\USER\Downloads\2018-11-20_11-22-07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9140" y="4830004"/>
            <a:ext cx="1940205" cy="1278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9140" y="3931620"/>
            <a:ext cx="1142104" cy="748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7868" y="3417411"/>
            <a:ext cx="2126132" cy="456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28" y="6108902"/>
            <a:ext cx="8928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Разработки участвуют в заявке на создание Научно-образовательного центра мирового </a:t>
            </a:r>
            <a:r>
              <a:rPr lang="ru-RU" dirty="0">
                <a:solidFill>
                  <a:srgbClr val="FF0000"/>
                </a:solidFill>
              </a:rPr>
              <a:t>уровня (НОЦ</a:t>
            </a:r>
            <a:r>
              <a:rPr lang="ru-RU" dirty="0" smtClean="0">
                <a:solidFill>
                  <a:srgbClr val="FF0000"/>
                </a:solidFill>
              </a:rPr>
              <a:t>) на территории Саратовской области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684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9346"/>
            <a:ext cx="8153400" cy="990600"/>
          </a:xfrm>
        </p:spPr>
        <p:txBody>
          <a:bodyPr/>
          <a:lstStyle/>
          <a:p>
            <a:pPr algn="ctr"/>
            <a:r>
              <a:rPr lang="ru-RU" b="1" dirty="0" smtClean="0"/>
              <a:t>Научная </a:t>
            </a:r>
            <a:r>
              <a:rPr lang="ru-RU" b="1" dirty="0" err="1" smtClean="0"/>
              <a:t>коллаборация</a:t>
            </a:r>
            <a:endParaRPr lang="ru-RU" b="1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85C5184-3D14-4921-BA1C-3F61B21E1B35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"/>
          </p:nvPr>
        </p:nvSpPr>
        <p:spPr>
          <a:xfrm>
            <a:off x="0" y="1124744"/>
            <a:ext cx="9144000" cy="5400600"/>
          </a:xfrm>
        </p:spPr>
        <p:txBody>
          <a:bodyPr>
            <a:normAutofit fontScale="32500" lnSpcReduction="20000"/>
          </a:bodyPr>
          <a:lstStyle/>
          <a:p>
            <a:endParaRPr lang="ru-RU" sz="4500" dirty="0"/>
          </a:p>
          <a:p>
            <a:pPr algn="just"/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7200" b="1" dirty="0">
                <a:latin typeface="Times New Roman" pitchFamily="18" charset="0"/>
                <a:cs typeface="Times New Roman" pitchFamily="18" charset="0"/>
              </a:rPr>
              <a:t>Получение и исследование гибридных </a:t>
            </a:r>
            <a:r>
              <a:rPr lang="ru-RU" sz="7200" b="1" dirty="0" err="1">
                <a:latin typeface="Times New Roman" pitchFamily="18" charset="0"/>
                <a:cs typeface="Times New Roman" pitchFamily="18" charset="0"/>
              </a:rPr>
              <a:t>биодеградируемых</a:t>
            </a:r>
            <a:r>
              <a:rPr lang="ru-RU" sz="7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b="1" dirty="0" err="1">
                <a:latin typeface="Times New Roman" pitchFamily="18" charset="0"/>
                <a:cs typeface="Times New Roman" pitchFamily="18" charset="0"/>
              </a:rPr>
              <a:t>скэффолдов</a:t>
            </a:r>
            <a:r>
              <a:rPr lang="ru-RU" sz="7200" b="1" dirty="0">
                <a:latin typeface="Times New Roman" pitchFamily="18" charset="0"/>
                <a:cs typeface="Times New Roman" pitchFamily="18" charset="0"/>
              </a:rPr>
              <a:t> на основе </a:t>
            </a:r>
            <a:r>
              <a:rPr lang="ru-RU" sz="7200" b="1" dirty="0" err="1">
                <a:latin typeface="Times New Roman" pitchFamily="18" charset="0"/>
                <a:cs typeface="Times New Roman" pitchFamily="18" charset="0"/>
              </a:rPr>
              <a:t>пьезополимеров</a:t>
            </a:r>
            <a:r>
              <a:rPr lang="ru-RU" sz="7200" b="1" dirty="0">
                <a:latin typeface="Times New Roman" pitchFamily="18" charset="0"/>
                <a:cs typeface="Times New Roman" pitchFamily="18" charset="0"/>
              </a:rPr>
              <a:t> и оксида </a:t>
            </a:r>
            <a:r>
              <a:rPr lang="ru-RU" sz="7200" b="1" dirty="0" err="1">
                <a:latin typeface="Times New Roman" pitchFamily="18" charset="0"/>
                <a:cs typeface="Times New Roman" pitchFamily="18" charset="0"/>
              </a:rPr>
              <a:t>графена</a:t>
            </a:r>
            <a:r>
              <a:rPr lang="ru-RU" sz="7200" b="1" dirty="0">
                <a:latin typeface="Times New Roman" pitchFamily="18" charset="0"/>
                <a:cs typeface="Times New Roman" pitchFamily="18" charset="0"/>
              </a:rPr>
              <a:t> с улучшенными электрофизическими </a:t>
            </a: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7200" b="1" dirty="0">
                <a:latin typeface="Times New Roman" pitchFamily="18" charset="0"/>
                <a:cs typeface="Times New Roman" pitchFamily="18" charset="0"/>
              </a:rPr>
              <a:t>механическими характеристиками</a:t>
            </a: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1169988" indent="0">
              <a:buNone/>
            </a:pPr>
            <a:r>
              <a:rPr lang="ru-RU" sz="5600" dirty="0" err="1">
                <a:latin typeface="Times New Roman" pitchFamily="18" charset="0"/>
                <a:cs typeface="Times New Roman" pitchFamily="18" charset="0"/>
              </a:rPr>
              <a:t>Грантодатель</a:t>
            </a: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: Российский научный фонд</a:t>
            </a:r>
          </a:p>
          <a:p>
            <a:pPr marL="1169988" indent="0">
              <a:buNone/>
            </a:pPr>
            <a:r>
              <a:rPr lang="ru-RU" sz="5600" dirty="0" err="1">
                <a:latin typeface="Times New Roman" pitchFamily="18" charset="0"/>
                <a:cs typeface="Times New Roman" pitchFamily="18" charset="0"/>
              </a:rPr>
              <a:t>Грантополучатель</a:t>
            </a: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: ФГАОУ ВО НИ ТПУ, исполнители - группа исследователей: </a:t>
            </a:r>
            <a:r>
              <a:rPr lang="ru-RU" sz="5600" dirty="0" err="1">
                <a:latin typeface="Times New Roman" pitchFamily="18" charset="0"/>
                <a:cs typeface="Times New Roman" pitchFamily="18" charset="0"/>
              </a:rPr>
              <a:t>Сурменев</a:t>
            </a: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 Р.А., Орлова Т.Н., </a:t>
            </a:r>
            <a:r>
              <a:rPr lang="ru-RU" sz="5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Иванов А.Н. (НИИТОН </a:t>
            </a:r>
            <a:r>
              <a:rPr lang="ru-RU" sz="5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СГМУ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5600" dirty="0" err="1">
                <a:latin typeface="Times New Roman" pitchFamily="18" charset="0"/>
                <a:cs typeface="Times New Roman" pitchFamily="18" charset="0"/>
              </a:rPr>
              <a:t>Сурменева</a:t>
            </a: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 М.А.</a:t>
            </a:r>
          </a:p>
          <a:p>
            <a:pPr marL="0" indent="0">
              <a:buNone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Срок </a:t>
            </a: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выполнения: </a:t>
            </a:r>
            <a:r>
              <a:rPr lang="ru-RU" sz="5600" b="1" dirty="0">
                <a:latin typeface="Times New Roman" pitchFamily="18" charset="0"/>
                <a:cs typeface="Times New Roman" pitchFamily="18" charset="0"/>
              </a:rPr>
              <a:t>2018-2021 гг.</a:t>
            </a:r>
          </a:p>
          <a:p>
            <a:endParaRPr lang="ru-RU" sz="4500" dirty="0"/>
          </a:p>
          <a:p>
            <a:pPr algn="just"/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7200" b="1" dirty="0">
                <a:latin typeface="Times New Roman" pitchFamily="18" charset="0"/>
                <a:cs typeface="Times New Roman" pitchFamily="18" charset="0"/>
              </a:rPr>
              <a:t>Создание биосовместимой системы </a:t>
            </a:r>
            <a:r>
              <a:rPr lang="ru-RU" sz="7200" b="1" dirty="0" err="1">
                <a:latin typeface="Times New Roman" pitchFamily="18" charset="0"/>
                <a:cs typeface="Times New Roman" pitchFamily="18" charset="0"/>
              </a:rPr>
              <a:t>нейростимуляции</a:t>
            </a:r>
            <a:r>
              <a:rPr lang="ru-RU" sz="7200" b="1" dirty="0">
                <a:latin typeface="Times New Roman" pitchFamily="18" charset="0"/>
                <a:cs typeface="Times New Roman" pitchFamily="18" charset="0"/>
              </a:rPr>
              <a:t> травмы периферической нервной системы</a:t>
            </a: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1169988" indent="0">
              <a:buNone/>
            </a:pPr>
            <a:r>
              <a:rPr lang="ru-RU" sz="5600" dirty="0" err="1">
                <a:latin typeface="Times New Roman" pitchFamily="18" charset="0"/>
                <a:cs typeface="Times New Roman" pitchFamily="18" charset="0"/>
              </a:rPr>
              <a:t>Грантодатель</a:t>
            </a: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: Российский научный фонд</a:t>
            </a:r>
          </a:p>
          <a:p>
            <a:pPr marL="1169988" indent="0">
              <a:buNone/>
            </a:pPr>
            <a:r>
              <a:rPr lang="ru-RU" sz="5600" dirty="0" err="1">
                <a:latin typeface="Times New Roman" pitchFamily="18" charset="0"/>
                <a:cs typeface="Times New Roman" pitchFamily="18" charset="0"/>
              </a:rPr>
              <a:t>Грантополучатель</a:t>
            </a: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: СГУ им. Н.Г. Чернышевского, исполнители – группа исследователей лаборатории «Материалы специального назначения» (рук. - Павлов А.М.), </a:t>
            </a:r>
            <a:r>
              <a:rPr lang="ru-RU" sz="5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Коршунова Г.А. (НИИТОН СГМУ).</a:t>
            </a:r>
          </a:p>
          <a:p>
            <a:pPr marL="0" indent="0">
              <a:buNone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Срок </a:t>
            </a: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выполнения: </a:t>
            </a:r>
            <a:r>
              <a:rPr lang="ru-RU" sz="5600" b="1" dirty="0">
                <a:latin typeface="Times New Roman" pitchFamily="18" charset="0"/>
                <a:cs typeface="Times New Roman" pitchFamily="18" charset="0"/>
              </a:rPr>
              <a:t>07.2017-30.06.2020 гг.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1380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3540"/>
            <a:ext cx="9144000" cy="990600"/>
          </a:xfrm>
        </p:spPr>
        <p:txBody>
          <a:bodyPr>
            <a:noAutofit/>
          </a:bodyPr>
          <a:lstStyle/>
          <a:p>
            <a:pPr algn="ctr"/>
            <a:r>
              <a:rPr lang="ru-RU" sz="2200" b="1" dirty="0" smtClean="0"/>
              <a:t>Разработка прототипа системы поддержки принятия врачебных решений в реконструктивной хирургии </a:t>
            </a:r>
            <a:r>
              <a:rPr lang="ru-RU" sz="2200" b="1" dirty="0" err="1" smtClean="0"/>
              <a:t>позвоночно</a:t>
            </a:r>
            <a:r>
              <a:rPr lang="ru-RU" sz="2200" b="1" dirty="0" smtClean="0"/>
              <a:t>-тазового комплекса</a:t>
            </a:r>
            <a:endParaRPr lang="ru-RU" sz="2200" b="1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5C5184-3D14-4921-BA1C-3F61B21E1B35}" type="slidenum">
              <a:rPr kumimoji="0" lang="ru-RU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74392" y="2341233"/>
            <a:ext cx="4464343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Преимущества инновационного  программного продукта</a:t>
            </a:r>
            <a:endParaRPr kumimoji="0" lang="ru-RU" sz="16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система планирования исходов хирургического лечения создана на основе биомеханического моделирования;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с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очетание преимуществ наиболее известных иностранных систем и удобного интерфейса;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мобильная версия для экспресс-расчета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позвоночно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-тазовых параметров;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с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инхронизация медицинских данных, результатов лучевого обследования и предоперационного планирования пациента;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идентификация пациентов с помощью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QR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-кода.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38735" y="3646375"/>
            <a:ext cx="2585132" cy="1755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316416" y="4221088"/>
            <a:ext cx="716649" cy="1181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0271" y="3847301"/>
            <a:ext cx="1455426" cy="1050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38737" y="5402361"/>
            <a:ext cx="2705262" cy="143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2693" y="2060848"/>
            <a:ext cx="770582" cy="1343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Стрелка вниз 8"/>
          <p:cNvSpPr/>
          <p:nvPr/>
        </p:nvSpPr>
        <p:spPr>
          <a:xfrm>
            <a:off x="927964" y="3493338"/>
            <a:ext cx="360040" cy="3060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9" name="Стрелка вниз 18"/>
          <p:cNvSpPr/>
          <p:nvPr/>
        </p:nvSpPr>
        <p:spPr>
          <a:xfrm>
            <a:off x="927964" y="4904081"/>
            <a:ext cx="360040" cy="3060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706" y="5210156"/>
            <a:ext cx="697540" cy="1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 flipV="1">
            <a:off x="188920" y="6479279"/>
            <a:ext cx="500266" cy="28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44055" y="5210156"/>
            <a:ext cx="730338" cy="1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8659" y="6357746"/>
            <a:ext cx="426713" cy="40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11368" y="1761702"/>
            <a:ext cx="1080000" cy="1884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62363" y="1761702"/>
            <a:ext cx="1080000" cy="1884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2" name="Picture 18" descr="https://im0-tub-ru.yandex.net/i?id=659d6af6048a757d93a5b30801fd0451&amp;n=13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94011" y="6119318"/>
            <a:ext cx="1541885" cy="644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3" descr="C:\Users\USER\Desktop\НИИТОН 09-12.2018\niiton_logo_for_reg (2).jpg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11058" y="6050196"/>
            <a:ext cx="1191010" cy="724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s://runivers.ru/upload/iblock/8f4/univer_Saratov-.jpg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34975" y="6018629"/>
            <a:ext cx="819648" cy="756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639" y="1139978"/>
            <a:ext cx="8614395" cy="1597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153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бычн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Обычн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8000</TotalTime>
  <Words>1492</Words>
  <Application>Microsoft Office PowerPoint</Application>
  <PresentationFormat>Экран (4:3)</PresentationFormat>
  <Paragraphs>252</Paragraphs>
  <Slides>17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17</vt:i4>
      </vt:variant>
    </vt:vector>
  </HeadingPairs>
  <TitlesOfParts>
    <vt:vector size="26" baseType="lpstr">
      <vt:lpstr>Arial</vt:lpstr>
      <vt:lpstr>Calibri</vt:lpstr>
      <vt:lpstr>Times New Roman</vt:lpstr>
      <vt:lpstr>Tw Cen MT</vt:lpstr>
      <vt:lpstr>Wingdings</vt:lpstr>
      <vt:lpstr>Wingdings 2</vt:lpstr>
      <vt:lpstr>Тема Office</vt:lpstr>
      <vt:lpstr>Обычная</vt:lpstr>
      <vt:lpstr>2_Обычная</vt:lpstr>
      <vt:lpstr>          </vt:lpstr>
      <vt:lpstr>Презентация PowerPoint</vt:lpstr>
      <vt:lpstr>Государственное задание на осуществление прикладных научных исследований  и разработок Минздрава России на 2018 г. и плановый период 2019-2020 гг.</vt:lpstr>
      <vt:lpstr>Наукометрические показатели </vt:lpstr>
      <vt:lpstr>Презентация PowerPoint</vt:lpstr>
      <vt:lpstr>Результаты интеллектуальной деятельности и их коммерциализация</vt:lpstr>
      <vt:lpstr>Производственная коллаборация</vt:lpstr>
      <vt:lpstr>Научная коллаборация</vt:lpstr>
      <vt:lpstr>Разработка прототипа системы поддержки принятия врачебных решений в реконструктивной хирургии позвоночно-тазового комплекса</vt:lpstr>
      <vt:lpstr>Региональный центр поддержки принятия врачебных решений</vt:lpstr>
      <vt:lpstr>Цифровизация лечебного процесса</vt:lpstr>
      <vt:lpstr>Систематизация практического опыта работы</vt:lpstr>
      <vt:lpstr>  </vt:lpstr>
      <vt:lpstr> </vt:lpstr>
      <vt:lpstr>Новый вид медицинской помощи пациентам с детским церебральным параличом стал доступен в Саратове  </vt:lpstr>
      <vt:lpstr>Презентация PowerPoint</vt:lpstr>
      <vt:lpstr>          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работе и результатах выполнения государственного задания  НИИ травматологии, ортопедии и нейрохирургии</dc:title>
  <dc:creator>USER</dc:creator>
  <cp:lastModifiedBy>Учетная запись Майкрософт</cp:lastModifiedBy>
  <cp:revision>307</cp:revision>
  <cp:lastPrinted>2020-11-18T04:07:51Z</cp:lastPrinted>
  <dcterms:created xsi:type="dcterms:W3CDTF">2017-09-20T13:52:15Z</dcterms:created>
  <dcterms:modified xsi:type="dcterms:W3CDTF">2020-12-03T09:54:37Z</dcterms:modified>
</cp:coreProperties>
</file>